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26" r:id="rId1"/>
  </p:sldMasterIdLst>
  <p:notesMasterIdLst>
    <p:notesMasterId r:id="rId48"/>
  </p:notesMasterIdLst>
  <p:handoutMasterIdLst>
    <p:handoutMasterId r:id="rId49"/>
  </p:handoutMasterIdLst>
  <p:sldIdLst>
    <p:sldId id="260" r:id="rId2"/>
    <p:sldId id="256" r:id="rId3"/>
    <p:sldId id="561" r:id="rId4"/>
    <p:sldId id="562" r:id="rId5"/>
    <p:sldId id="595" r:id="rId6"/>
    <p:sldId id="596" r:id="rId7"/>
    <p:sldId id="563" r:id="rId8"/>
    <p:sldId id="582" r:id="rId9"/>
    <p:sldId id="581" r:id="rId10"/>
    <p:sldId id="586" r:id="rId11"/>
    <p:sldId id="566" r:id="rId12"/>
    <p:sldId id="591" r:id="rId13"/>
    <p:sldId id="590" r:id="rId14"/>
    <p:sldId id="629" r:id="rId15"/>
    <p:sldId id="567" r:id="rId16"/>
    <p:sldId id="609" r:id="rId17"/>
    <p:sldId id="589" r:id="rId18"/>
    <p:sldId id="564" r:id="rId19"/>
    <p:sldId id="569" r:id="rId20"/>
    <p:sldId id="571" r:id="rId21"/>
    <p:sldId id="603" r:id="rId22"/>
    <p:sldId id="604" r:id="rId23"/>
    <p:sldId id="623" r:id="rId24"/>
    <p:sldId id="606" r:id="rId25"/>
    <p:sldId id="607" r:id="rId26"/>
    <p:sldId id="621" r:id="rId27"/>
    <p:sldId id="610" r:id="rId28"/>
    <p:sldId id="612" r:id="rId29"/>
    <p:sldId id="622" r:id="rId30"/>
    <p:sldId id="608" r:id="rId31"/>
    <p:sldId id="615" r:id="rId32"/>
    <p:sldId id="613" r:id="rId33"/>
    <p:sldId id="616" r:id="rId34"/>
    <p:sldId id="600" r:id="rId35"/>
    <p:sldId id="570" r:id="rId36"/>
    <p:sldId id="626" r:id="rId37"/>
    <p:sldId id="627" r:id="rId38"/>
    <p:sldId id="628" r:id="rId39"/>
    <p:sldId id="618" r:id="rId40"/>
    <p:sldId id="630" r:id="rId41"/>
    <p:sldId id="619" r:id="rId42"/>
    <p:sldId id="620" r:id="rId43"/>
    <p:sldId id="624" r:id="rId44"/>
    <p:sldId id="601" r:id="rId45"/>
    <p:sldId id="625" r:id="rId46"/>
    <p:sldId id="258" r:id="rId47"/>
  </p:sldIdLst>
  <p:sldSz cx="9144000" cy="6858000" type="screen4x3"/>
  <p:notesSz cx="6858000" cy="965835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5400" b="1" kern="1200">
        <a:solidFill>
          <a:srgbClr val="0000FF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5400" b="1" kern="1200">
        <a:solidFill>
          <a:srgbClr val="0000FF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5400" b="1" kern="1200">
        <a:solidFill>
          <a:srgbClr val="0000FF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5400" b="1" kern="1200">
        <a:solidFill>
          <a:srgbClr val="0000FF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5400" b="1" kern="1200">
        <a:solidFill>
          <a:srgbClr val="0000FF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5400" b="1" kern="1200">
        <a:solidFill>
          <a:srgbClr val="0000FF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5400" b="1" kern="1200">
        <a:solidFill>
          <a:srgbClr val="0000FF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5400" b="1" kern="1200">
        <a:solidFill>
          <a:srgbClr val="0000FF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5400" b="1" kern="1200">
        <a:solidFill>
          <a:srgbClr val="0000FF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озділ за замовчуванням" id="{E55FD43D-ED99-4859-BE91-A801942A14B2}">
          <p14:sldIdLst>
            <p14:sldId id="260"/>
            <p14:sldId id="256"/>
            <p14:sldId id="561"/>
            <p14:sldId id="562"/>
            <p14:sldId id="595"/>
            <p14:sldId id="596"/>
            <p14:sldId id="563"/>
            <p14:sldId id="582"/>
            <p14:sldId id="581"/>
            <p14:sldId id="586"/>
            <p14:sldId id="566"/>
            <p14:sldId id="591"/>
            <p14:sldId id="590"/>
            <p14:sldId id="629"/>
            <p14:sldId id="567"/>
            <p14:sldId id="609"/>
            <p14:sldId id="589"/>
          </p14:sldIdLst>
        </p14:section>
        <p14:section name="Розділ без заголовка" id="{80113D74-BE7D-4F3C-B68B-EBB2579BD719}">
          <p14:sldIdLst>
            <p14:sldId id="564"/>
            <p14:sldId id="569"/>
            <p14:sldId id="571"/>
            <p14:sldId id="603"/>
            <p14:sldId id="604"/>
            <p14:sldId id="623"/>
            <p14:sldId id="606"/>
            <p14:sldId id="607"/>
            <p14:sldId id="621"/>
            <p14:sldId id="610"/>
            <p14:sldId id="612"/>
            <p14:sldId id="622"/>
            <p14:sldId id="608"/>
            <p14:sldId id="615"/>
            <p14:sldId id="613"/>
            <p14:sldId id="616"/>
            <p14:sldId id="600"/>
            <p14:sldId id="570"/>
            <p14:sldId id="626"/>
            <p14:sldId id="627"/>
            <p14:sldId id="628"/>
            <p14:sldId id="618"/>
            <p14:sldId id="630"/>
            <p14:sldId id="619"/>
            <p14:sldId id="620"/>
            <p14:sldId id="624"/>
            <p14:sldId id="601"/>
            <p14:sldId id="625"/>
            <p14:sldId id="25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42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FF0066"/>
    <a:srgbClr val="949494"/>
    <a:srgbClr val="F2E7CC"/>
    <a:srgbClr val="663300"/>
    <a:srgbClr val="FFFF99"/>
    <a:srgbClr val="EAEAEA"/>
    <a:srgbClr val="FF0000"/>
    <a:srgbClr val="DDDDDD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Без стилю та сі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25E5076-3810-47DD-B79F-674D7AD40C01}" styleName="Темний стиль 1 –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278" autoAdjust="0"/>
  </p:normalViewPr>
  <p:slideViewPr>
    <p:cSldViewPr snapToGrid="0">
      <p:cViewPr varScale="1">
        <p:scale>
          <a:sx n="81" d="100"/>
          <a:sy n="81" d="100"/>
        </p:scale>
        <p:origin x="118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35" d="100"/>
          <a:sy n="35" d="100"/>
        </p:scale>
        <p:origin x="-1434" y="-96"/>
      </p:cViewPr>
      <p:guideLst>
        <p:guide orient="horz" pos="3042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ED9CED14-F2A0-4A29-926C-99767EFC6BB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>
              <a:defRPr sz="1200" b="0" noProof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2CE37AD8-EE80-4283-BA29-CA3B5BAAEA0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r">
              <a:defRPr sz="1200" b="0" noProof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D17C3A70-F568-4E19-87D8-4B9B1FB0C4DB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75750"/>
            <a:ext cx="29718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>
              <a:defRPr sz="1200" b="0" noProof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BF73926F-DDDF-498E-9C22-0B3D5434C1BD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9175750"/>
            <a:ext cx="29718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r">
              <a:defRPr sz="1200" b="0" noProof="1">
                <a:solidFill>
                  <a:schemeClr val="tx1"/>
                </a:solidFill>
              </a:defRPr>
            </a:lvl1pPr>
          </a:lstStyle>
          <a:p>
            <a:fld id="{B60A1996-C1FA-4BD6-8FA3-94ADB94CC88C}" type="slidenum">
              <a:rPr altLang="uk-UA"/>
              <a:pPr/>
              <a:t>‹№›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176453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06135779-6E9F-4201-897C-7D906F3E630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14413" y="723900"/>
            <a:ext cx="4829175" cy="362267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90CA7DF2-B037-4274-B820-9514610370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587875"/>
            <a:ext cx="5486400" cy="43465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uk-UA" altLang="uk-UA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65AA0D39-5514-4161-B361-6AEFA4E788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14413" y="723900"/>
            <a:ext cx="4829175" cy="362267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2A9DA912-F433-4957-A0A1-63145DA64E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587875"/>
            <a:ext cx="5486400" cy="43465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uk-UA" altLang="uk-UA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AE0A070A-EDDF-42E6-9858-AF90D56C8E9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14413" y="723900"/>
            <a:ext cx="4829175" cy="362267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98FD6992-E3A8-4DCA-8827-887E2E5855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587875"/>
            <a:ext cx="5486400" cy="43465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uk-UA" altLang="uk-UA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919DEF43-AC8A-49B0-8042-F2655E7F78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14413" y="723900"/>
            <a:ext cx="4829175" cy="362267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23557684-5866-4285-BA5D-78F64E1513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587875"/>
            <a:ext cx="5486400" cy="43465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uk-UA" altLang="uk-UA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919DEF43-AC8A-49B0-8042-F2655E7F78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14413" y="723900"/>
            <a:ext cx="4829175" cy="362267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23557684-5866-4285-BA5D-78F64E1513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587875"/>
            <a:ext cx="5486400" cy="43465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5633356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6314CFE1-4DB3-4E4D-964A-A63CB1CC83B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14413" y="723900"/>
            <a:ext cx="4829175" cy="362267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3FD8AE82-2C64-4F13-B35F-96CDFCCCF0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587875"/>
            <a:ext cx="5486400" cy="43465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uk-UA" altLang="uk-UA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B049A76D-2962-4818-90E6-AAEE03C4844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14413" y="723900"/>
            <a:ext cx="4829175" cy="362267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F667F1F2-8C98-4CCB-9BDE-A1FC916B77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587875"/>
            <a:ext cx="5486400" cy="43465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uk-UA" altLang="uk-UA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98B7CDE2-13B8-41EE-8164-A4C33F5C934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14413" y="723900"/>
            <a:ext cx="4829175" cy="362267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ADD17FB7-1909-4CA8-9015-3DAA646FB0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587875"/>
            <a:ext cx="5486400" cy="43465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uk-UA" altLang="uk-UA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C51050D5-7295-4304-84F7-2895CB8CC4C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14413" y="723900"/>
            <a:ext cx="4829175" cy="362267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E700BF71-D537-43D1-A8DF-7C58757CC2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587875"/>
            <a:ext cx="5486400" cy="43465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uk-UA" altLang="uk-UA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AE457609-F114-4F9A-A3D2-270AE1D45B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14413" y="723900"/>
            <a:ext cx="4829175" cy="362267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9DF5BBCD-50EE-4333-BC38-57ABD6EE99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587875"/>
            <a:ext cx="5486400" cy="43465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uk-UA" altLang="uk-U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512EA1CB-9C58-440F-9AA0-27174C1FFF6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14413" y="723900"/>
            <a:ext cx="4829175" cy="362267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FC638E91-5E55-4F7D-9AD3-8E07745720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587875"/>
            <a:ext cx="5486400" cy="43465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uk-UA" altLang="uk-UA" dirty="0"/>
          </a:p>
        </p:txBody>
      </p:sp>
    </p:spTree>
    <p:extLst>
      <p:ext uri="{BB962C8B-B14F-4D97-AF65-F5344CB8AC3E}">
        <p14:creationId xmlns:p14="http://schemas.microsoft.com/office/powerpoint/2010/main" val="16786434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6ED784EF-BA7F-4E45-A4E7-E863886B03E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14413" y="723900"/>
            <a:ext cx="4829175" cy="362267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527596D8-2D68-4AD9-9D97-AC5B706261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587875"/>
            <a:ext cx="5486400" cy="43465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uk-UA" altLang="uk-UA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C875A81A-130C-485A-BFDE-87A0B98E3A0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14413" y="723900"/>
            <a:ext cx="4829175" cy="362267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A649FD12-F6ED-4FD4-8FB8-D90C82EFED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587875"/>
            <a:ext cx="5486400" cy="43465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uk-UA" altLang="uk-UA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83FF224C-078F-4FD3-8724-5F550881EBB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14413" y="723900"/>
            <a:ext cx="4829175" cy="362267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604AD240-2C45-4698-ABF8-96E112532C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587875"/>
            <a:ext cx="5486400" cy="43465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uk-UA" altLang="uk-UA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E80DC13D-B2EC-4C20-835C-DC111B895A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14413" y="723900"/>
            <a:ext cx="4829175" cy="362267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89D1B2E0-89DA-493F-9B17-A243C6F3BD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587875"/>
            <a:ext cx="5486400" cy="43465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uk-UA" altLang="uk-UA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538BFD11-6E19-4ADD-93B4-7207A7CEFD4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14413" y="723900"/>
            <a:ext cx="4829175" cy="362267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CA386EE1-98B6-4CE2-949D-DA9108A1F3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587875"/>
            <a:ext cx="5486400" cy="43465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uk-UA" altLang="uk-UA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BD402246-85C9-430C-A89F-D65847F2476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14413" y="723900"/>
            <a:ext cx="4829175" cy="362267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4876BF9C-6FAA-49C1-9B21-F19523DD41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587875"/>
            <a:ext cx="5486400" cy="43465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uk-UA" altLang="uk-UA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7D8762EC-739C-42B7-ACE0-0772B9BF60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14413" y="723900"/>
            <a:ext cx="4829175" cy="362267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CF034E16-499C-4628-99A9-068A103715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587875"/>
            <a:ext cx="5486400" cy="43465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uk-UA" altLang="uk-UA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>
            <a:extLst>
              <a:ext uri="{FF2B5EF4-FFF2-40B4-BE49-F238E27FC236}">
                <a16:creationId xmlns:a16="http://schemas.microsoft.com/office/drawing/2014/main" id="{CA0C92AA-350F-41B4-8A55-263B5C70E29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14413" y="723900"/>
            <a:ext cx="4829175" cy="362267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id="{AE580C28-A101-4DA2-A62F-DEF4D839D2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587875"/>
            <a:ext cx="5486400" cy="43465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uk-UA" altLang="uk-UA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2889C5DF-32EC-422E-9E77-742C22DF013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14413" y="723900"/>
            <a:ext cx="4829175" cy="362267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C9FC80CB-D744-49CD-946A-8859159F9A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587875"/>
            <a:ext cx="5486400" cy="43465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uk-UA" altLang="uk-UA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8D77C943-F094-4B60-BDF2-6302C08E683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14413" y="723900"/>
            <a:ext cx="4829175" cy="362267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81E68CD5-CC1B-4015-BED4-AD28968CC9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587875"/>
            <a:ext cx="5486400" cy="43465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uk-UA" altLang="uk-U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E3CE35E3-E573-4D65-9603-78B122C40A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14413" y="723900"/>
            <a:ext cx="4829175" cy="362267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55214F68-A5F6-4832-B99C-5FD3B7E923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587875"/>
            <a:ext cx="5486400" cy="43465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uk-UA" altLang="uk-UA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>
            <a:extLst>
              <a:ext uri="{FF2B5EF4-FFF2-40B4-BE49-F238E27FC236}">
                <a16:creationId xmlns:a16="http://schemas.microsoft.com/office/drawing/2014/main" id="{68F31E93-819E-4113-8486-A2C8A3A0600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14413" y="723900"/>
            <a:ext cx="4829175" cy="362267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1B774D13-C033-48BF-A68F-83AB2F724E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587875"/>
            <a:ext cx="5486400" cy="43465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uk-UA" altLang="uk-UA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A6F931FC-C3FB-4BB9-913C-ECCBED4A1B7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14413" y="723900"/>
            <a:ext cx="4829175" cy="362267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0774AD9C-F631-427A-A91E-D077A94423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587875"/>
            <a:ext cx="5486400" cy="43465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uk-UA" altLang="uk-UA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>
            <a:extLst>
              <a:ext uri="{FF2B5EF4-FFF2-40B4-BE49-F238E27FC236}">
                <a16:creationId xmlns:a16="http://schemas.microsoft.com/office/drawing/2014/main" id="{2C331A1F-ED6D-452E-A70A-FF39E6CA3B4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14413" y="723900"/>
            <a:ext cx="4829175" cy="362267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A633F0FA-7DB1-4985-8CB7-DC976E3458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587875"/>
            <a:ext cx="5486400" cy="43465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uk-UA" altLang="uk-UA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>
            <a:extLst>
              <a:ext uri="{FF2B5EF4-FFF2-40B4-BE49-F238E27FC236}">
                <a16:creationId xmlns:a16="http://schemas.microsoft.com/office/drawing/2014/main" id="{39360F71-87FF-47AD-9916-55AEF82378B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14413" y="723900"/>
            <a:ext cx="4829175" cy="362267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Rectangle 3">
            <a:extLst>
              <a:ext uri="{FF2B5EF4-FFF2-40B4-BE49-F238E27FC236}">
                <a16:creationId xmlns:a16="http://schemas.microsoft.com/office/drawing/2014/main" id="{887BC25F-2CD2-431C-ADE0-6CC4B84A7D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587875"/>
            <a:ext cx="5486400" cy="43465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uk-UA" altLang="uk-UA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:a16="http://schemas.microsoft.com/office/drawing/2014/main" id="{5D7559AA-FA23-413C-9A4C-640152AC9E6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14413" y="723900"/>
            <a:ext cx="4829175" cy="362267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9448F2A5-BFDA-4433-ACFE-DC22BD48A5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587875"/>
            <a:ext cx="5486400" cy="43465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uk-UA" altLang="uk-UA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:a16="http://schemas.microsoft.com/office/drawing/2014/main" id="{5D7559AA-FA23-413C-9A4C-640152AC9E6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14413" y="723900"/>
            <a:ext cx="4829175" cy="362267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9448F2A5-BFDA-4433-ACFE-DC22BD48A5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587875"/>
            <a:ext cx="5486400" cy="43465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262528184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:a16="http://schemas.microsoft.com/office/drawing/2014/main" id="{5D7559AA-FA23-413C-9A4C-640152AC9E6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14413" y="723900"/>
            <a:ext cx="4829175" cy="362267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9448F2A5-BFDA-4433-ACFE-DC22BD48A5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587875"/>
            <a:ext cx="5486400" cy="43465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264255351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:a16="http://schemas.microsoft.com/office/drawing/2014/main" id="{5D7559AA-FA23-413C-9A4C-640152AC9E6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14413" y="723900"/>
            <a:ext cx="4829175" cy="362267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9448F2A5-BFDA-4433-ACFE-DC22BD48A5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587875"/>
            <a:ext cx="5486400" cy="43465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382666052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4ba86c47b3_1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4ba86c47b3_1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920E7CAD-9155-4EED-AA4E-5D08C9E9AB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14413" y="723900"/>
            <a:ext cx="4829175" cy="362267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0446409A-39CE-4A1B-B182-54FF868B0E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587875"/>
            <a:ext cx="5486400" cy="43465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uk-UA" altLang="uk-U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EF176950-B94F-4F83-AEB5-B1FC58CE87A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14413" y="723900"/>
            <a:ext cx="4829175" cy="362267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14595EA1-6BF8-4563-B252-6BC549304D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587875"/>
            <a:ext cx="5486400" cy="43465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uk-UA" altLang="uk-U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82BC73E3-BA1D-4D9A-BDF4-4DCCA965BA6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14413" y="723900"/>
            <a:ext cx="4829175" cy="362267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C2391068-AFA4-4FAD-9D54-B9BA15AD9F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587875"/>
            <a:ext cx="5486400" cy="43465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uk-UA" altLang="uk-U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29950333-9258-4E0B-A865-A51C8B586E1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14413" y="723900"/>
            <a:ext cx="4829175" cy="362267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B3AA1967-EA52-4A30-A5E5-718B83F655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587875"/>
            <a:ext cx="5486400" cy="43465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uk-UA" altLang="uk-UA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F5F40C21-0264-44DB-AB1F-983C3902715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14413" y="723900"/>
            <a:ext cx="4829175" cy="362267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C91507AA-A298-4A6D-9999-F7CD7A3715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587875"/>
            <a:ext cx="5486400" cy="43465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uk-UA" altLang="uk-UA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B767DA7C-FDA2-4A7F-B548-E9865D63CF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14413" y="723900"/>
            <a:ext cx="4829175" cy="362267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8C5C8714-A1F3-4F8C-9F94-BA09C74890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587875"/>
            <a:ext cx="5486400" cy="43465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uk-UA" alt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13">
            <a:extLst>
              <a:ext uri="{FF2B5EF4-FFF2-40B4-BE49-F238E27FC236}">
                <a16:creationId xmlns:a16="http://schemas.microsoft.com/office/drawing/2014/main" id="{F19046BF-447E-459F-BB44-E2FDC9D82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>
            <a:extLst>
              <a:ext uri="{FF2B5EF4-FFF2-40B4-BE49-F238E27FC236}">
                <a16:creationId xmlns:a16="http://schemas.microsoft.com/office/drawing/2014/main" id="{B15F3137-12DC-4A69-8395-9F45A3403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>
            <a:extLst>
              <a:ext uri="{FF2B5EF4-FFF2-40B4-BE49-F238E27FC236}">
                <a16:creationId xmlns:a16="http://schemas.microsoft.com/office/drawing/2014/main" id="{FECB3D7E-B1AE-4ADF-B0B6-5FB0DB92E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F4A03A-8561-455C-9455-129AADD8821B}" type="slidenum">
              <a:rPr lang="ru-RU" altLang="uk-UA"/>
              <a:pPr/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055672924"/>
      </p:ext>
    </p:extLst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13">
            <a:extLst>
              <a:ext uri="{FF2B5EF4-FFF2-40B4-BE49-F238E27FC236}">
                <a16:creationId xmlns:a16="http://schemas.microsoft.com/office/drawing/2014/main" id="{EC538C58-0A8F-4D54-AEF1-3E1DDB739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>
            <a:extLst>
              <a:ext uri="{FF2B5EF4-FFF2-40B4-BE49-F238E27FC236}">
                <a16:creationId xmlns:a16="http://schemas.microsoft.com/office/drawing/2014/main" id="{665E573F-5C33-48B1-8C84-37930B351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>
            <a:extLst>
              <a:ext uri="{FF2B5EF4-FFF2-40B4-BE49-F238E27FC236}">
                <a16:creationId xmlns:a16="http://schemas.microsoft.com/office/drawing/2014/main" id="{0359C0AF-9EDA-4B91-8822-B0E80E600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5CEA32-1E76-4AE8-886D-EA591F956F7A}" type="slidenum">
              <a:rPr lang="ru-RU" altLang="uk-UA"/>
              <a:pPr/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4044288032"/>
      </p:ext>
    </p:extLst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13">
            <a:extLst>
              <a:ext uri="{FF2B5EF4-FFF2-40B4-BE49-F238E27FC236}">
                <a16:creationId xmlns:a16="http://schemas.microsoft.com/office/drawing/2014/main" id="{C56F881A-20F7-4760-BA54-768AC7C90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>
            <a:extLst>
              <a:ext uri="{FF2B5EF4-FFF2-40B4-BE49-F238E27FC236}">
                <a16:creationId xmlns:a16="http://schemas.microsoft.com/office/drawing/2014/main" id="{5DC6CE49-9302-4D22-A615-C8B452961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>
            <a:extLst>
              <a:ext uri="{FF2B5EF4-FFF2-40B4-BE49-F238E27FC236}">
                <a16:creationId xmlns:a16="http://schemas.microsoft.com/office/drawing/2014/main" id="{4E0A2887-E1A2-4AE3-8A6C-439C98FD8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EA00D6-9E69-43DB-957F-350A40CFD8B4}" type="slidenum">
              <a:rPr lang="ru-RU" altLang="uk-UA"/>
              <a:pPr/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82828552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13">
            <a:extLst>
              <a:ext uri="{FF2B5EF4-FFF2-40B4-BE49-F238E27FC236}">
                <a16:creationId xmlns:a16="http://schemas.microsoft.com/office/drawing/2014/main" id="{447D8858-031F-4D45-8323-53310F46C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>
            <a:extLst>
              <a:ext uri="{FF2B5EF4-FFF2-40B4-BE49-F238E27FC236}">
                <a16:creationId xmlns:a16="http://schemas.microsoft.com/office/drawing/2014/main" id="{2D7355DD-12B7-449B-B526-FF3182B4C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>
            <a:extLst>
              <a:ext uri="{FF2B5EF4-FFF2-40B4-BE49-F238E27FC236}">
                <a16:creationId xmlns:a16="http://schemas.microsoft.com/office/drawing/2014/main" id="{3D5AD8DF-83B5-4461-9D2B-6972AD142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9497DF-B80C-4F2F-B341-C51303DE9D4B}" type="slidenum">
              <a:rPr lang="ru-RU" altLang="uk-UA"/>
              <a:pPr/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847150086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61A432-4FD3-4C44-8182-A72781B5B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DCA4AEA-3AC4-4682-9F13-51FA5BB86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0FCCF4-C434-4C2B-84F9-8DF2ABE8D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56BD55-3CC0-4D88-97A4-F8D408969A95}" type="slidenum">
              <a:rPr lang="ru-RU" altLang="uk-UA"/>
              <a:pPr/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974026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13">
            <a:extLst>
              <a:ext uri="{FF2B5EF4-FFF2-40B4-BE49-F238E27FC236}">
                <a16:creationId xmlns:a16="http://schemas.microsoft.com/office/drawing/2014/main" id="{3B0D624B-2F9B-4DCC-A49E-567BE46C1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>
            <a:extLst>
              <a:ext uri="{FF2B5EF4-FFF2-40B4-BE49-F238E27FC236}">
                <a16:creationId xmlns:a16="http://schemas.microsoft.com/office/drawing/2014/main" id="{938E1EBE-7D63-4D15-B425-3D7E34635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>
            <a:extLst>
              <a:ext uri="{FF2B5EF4-FFF2-40B4-BE49-F238E27FC236}">
                <a16:creationId xmlns:a16="http://schemas.microsoft.com/office/drawing/2014/main" id="{2B9F5F32-BB1F-493B-BDAF-BA2CACA0A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5E7C9A-F157-4CF8-BBDF-A23807A99D14}" type="slidenum">
              <a:rPr lang="ru-RU" altLang="uk-UA"/>
              <a:pPr/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940788416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13">
            <a:extLst>
              <a:ext uri="{FF2B5EF4-FFF2-40B4-BE49-F238E27FC236}">
                <a16:creationId xmlns:a16="http://schemas.microsoft.com/office/drawing/2014/main" id="{3F813582-0DEB-4363-8A22-3223786AB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2">
            <a:extLst>
              <a:ext uri="{FF2B5EF4-FFF2-40B4-BE49-F238E27FC236}">
                <a16:creationId xmlns:a16="http://schemas.microsoft.com/office/drawing/2014/main" id="{BC465379-2ED6-4C1E-B718-E7DFA25AE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>
            <a:extLst>
              <a:ext uri="{FF2B5EF4-FFF2-40B4-BE49-F238E27FC236}">
                <a16:creationId xmlns:a16="http://schemas.microsoft.com/office/drawing/2014/main" id="{A8825E10-5CF8-4763-8265-FAF4284E0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3A8F9F-7C4E-4AB2-8289-6BFE550901BE}" type="slidenum">
              <a:rPr lang="ru-RU" altLang="uk-UA"/>
              <a:pPr/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682498351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13">
            <a:extLst>
              <a:ext uri="{FF2B5EF4-FFF2-40B4-BE49-F238E27FC236}">
                <a16:creationId xmlns:a16="http://schemas.microsoft.com/office/drawing/2014/main" id="{A3275C79-7467-4C87-BBD2-9CA2DCFA1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">
            <a:extLst>
              <a:ext uri="{FF2B5EF4-FFF2-40B4-BE49-F238E27FC236}">
                <a16:creationId xmlns:a16="http://schemas.microsoft.com/office/drawing/2014/main" id="{0BC85B0F-C511-4FBB-9BEA-E9C7040D5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>
            <a:extLst>
              <a:ext uri="{FF2B5EF4-FFF2-40B4-BE49-F238E27FC236}">
                <a16:creationId xmlns:a16="http://schemas.microsoft.com/office/drawing/2014/main" id="{FA775712-FE49-4A4F-94FB-5A5493C7A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75AB1C-5407-4C78-AEE5-F01432DC0CC6}" type="slidenum">
              <a:rPr lang="ru-RU" altLang="uk-UA"/>
              <a:pPr/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154872863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>
            <a:extLst>
              <a:ext uri="{FF2B5EF4-FFF2-40B4-BE49-F238E27FC236}">
                <a16:creationId xmlns:a16="http://schemas.microsoft.com/office/drawing/2014/main" id="{51B00CA5-AA20-4BB5-80A9-84DB979F7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C677075-D5A8-4A77-81A5-41204187A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>
            <a:extLst>
              <a:ext uri="{FF2B5EF4-FFF2-40B4-BE49-F238E27FC236}">
                <a16:creationId xmlns:a16="http://schemas.microsoft.com/office/drawing/2014/main" id="{0D897B69-0195-42B2-8774-2960EDBEA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FC9644-76A6-4BAB-8CC9-4CFB4B5F34F0}" type="slidenum">
              <a:rPr lang="ru-RU" altLang="uk-UA"/>
              <a:pPr/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01728963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13">
            <a:extLst>
              <a:ext uri="{FF2B5EF4-FFF2-40B4-BE49-F238E27FC236}">
                <a16:creationId xmlns:a16="http://schemas.microsoft.com/office/drawing/2014/main" id="{F50220EF-290D-4855-8DE7-071940921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>
            <a:extLst>
              <a:ext uri="{FF2B5EF4-FFF2-40B4-BE49-F238E27FC236}">
                <a16:creationId xmlns:a16="http://schemas.microsoft.com/office/drawing/2014/main" id="{56531770-0D66-407C-BDE3-7F2193A87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>
            <a:extLst>
              <a:ext uri="{FF2B5EF4-FFF2-40B4-BE49-F238E27FC236}">
                <a16:creationId xmlns:a16="http://schemas.microsoft.com/office/drawing/2014/main" id="{52FD3EE5-F17E-4170-96DF-B266F07E0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F0D59F-3D72-45E1-9292-6DB888D79698}" type="slidenum">
              <a:rPr lang="ru-RU" altLang="uk-UA"/>
              <a:pPr/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815308427"/>
      </p:ext>
    </p:extLst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13">
            <a:extLst>
              <a:ext uri="{FF2B5EF4-FFF2-40B4-BE49-F238E27FC236}">
                <a16:creationId xmlns:a16="http://schemas.microsoft.com/office/drawing/2014/main" id="{A5B0B27B-4C4F-4A26-AEDC-DD910EE33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>
            <a:extLst>
              <a:ext uri="{FF2B5EF4-FFF2-40B4-BE49-F238E27FC236}">
                <a16:creationId xmlns:a16="http://schemas.microsoft.com/office/drawing/2014/main" id="{5CC6FA4A-0222-4CA9-97DF-592B669FF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>
            <a:extLst>
              <a:ext uri="{FF2B5EF4-FFF2-40B4-BE49-F238E27FC236}">
                <a16:creationId xmlns:a16="http://schemas.microsoft.com/office/drawing/2014/main" id="{218B7B80-505F-4D09-9753-BA539B24B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29116E-D0B1-428E-8629-8F49C3958490}" type="slidenum">
              <a:rPr lang="ru-RU" altLang="uk-UA"/>
              <a:pPr/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81760066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>
            <a:extLst>
              <a:ext uri="{FF2B5EF4-FFF2-40B4-BE49-F238E27FC236}">
                <a16:creationId xmlns:a16="http://schemas.microsoft.com/office/drawing/2014/main" id="{D0F14C0B-0A38-4B16-86D4-4FB7E0447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051" name="Текст 12">
            <a:extLst>
              <a:ext uri="{FF2B5EF4-FFF2-40B4-BE49-F238E27FC236}">
                <a16:creationId xmlns:a16="http://schemas.microsoft.com/office/drawing/2014/main" id="{6FE7F336-2084-4B35-8516-58249AF30A0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/>
              <a:t>Образец текста</a:t>
            </a:r>
          </a:p>
          <a:p>
            <a:pPr lvl="1"/>
            <a:r>
              <a:rPr lang="ru-RU" altLang="uk-UA"/>
              <a:t>Второй уровень</a:t>
            </a:r>
          </a:p>
          <a:p>
            <a:pPr lvl="2"/>
            <a:r>
              <a:rPr lang="ru-RU" altLang="uk-UA"/>
              <a:t>Третий уровень</a:t>
            </a:r>
          </a:p>
          <a:p>
            <a:pPr lvl="3"/>
            <a:r>
              <a:rPr lang="ru-RU" altLang="uk-UA"/>
              <a:t>Четвертый уровень</a:t>
            </a:r>
          </a:p>
          <a:p>
            <a:pPr lvl="4"/>
            <a:r>
              <a:rPr lang="ru-RU" altLang="uk-UA"/>
              <a:t>Пятый уровень</a:t>
            </a:r>
            <a:endParaRPr lang="en-US" altLang="uk-UA"/>
          </a:p>
        </p:txBody>
      </p:sp>
      <p:sp>
        <p:nvSpPr>
          <p:cNvPr id="14" name="Дата 13">
            <a:extLst>
              <a:ext uri="{FF2B5EF4-FFF2-40B4-BE49-F238E27FC236}">
                <a16:creationId xmlns:a16="http://schemas.microsoft.com/office/drawing/2014/main" id="{594AFF00-BFAF-48F1-803D-F27E8E049C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085367D-D1FA-47A1-BC0F-F1143EF0EE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>
            <a:extLst>
              <a:ext uri="{FF2B5EF4-FFF2-40B4-BE49-F238E27FC236}">
                <a16:creationId xmlns:a16="http://schemas.microsoft.com/office/drawing/2014/main" id="{E29E2075-79F2-4CC0-BDD6-EDFC919BED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BCBCBC"/>
                </a:solidFill>
              </a:defRPr>
            </a:lvl1pPr>
          </a:lstStyle>
          <a:p>
            <a:fld id="{9773E056-6D9E-49CC-A90C-9F87CD9143F5}" type="slidenum">
              <a:rPr lang="ru-RU" altLang="uk-UA"/>
              <a:pPr/>
              <a:t>‹№›</a:t>
            </a:fld>
            <a:endParaRPr lang="ru-RU" altLang="uk-U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497" r:id="rId1"/>
    <p:sldLayoutId id="2147484498" r:id="rId2"/>
    <p:sldLayoutId id="2147484507" r:id="rId3"/>
    <p:sldLayoutId id="2147484499" r:id="rId4"/>
    <p:sldLayoutId id="2147484500" r:id="rId5"/>
    <p:sldLayoutId id="2147484501" r:id="rId6"/>
    <p:sldLayoutId id="2147484502" r:id="rId7"/>
    <p:sldLayoutId id="2147484503" r:id="rId8"/>
    <p:sldLayoutId id="2147484504" r:id="rId9"/>
    <p:sldLayoutId id="2147484505" r:id="rId10"/>
    <p:sldLayoutId id="2147484506" r:id="rId11"/>
  </p:sldLayoutIdLst>
  <p:transition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anose="05020102010507070707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anose="05020102010507070707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anose="05000000000000000000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anose="05040102010807070707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microsoft.com/office/2007/relationships/hdphoto" Target="../media/hdphoto2.wdp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12.png"/><Relationship Id="rId10" Type="http://schemas.microsoft.com/office/2007/relationships/hdphoto" Target="../media/hdphoto6.wdp"/><Relationship Id="rId4" Type="http://schemas.microsoft.com/office/2007/relationships/hdphoto" Target="../media/hdphoto3.wdp"/><Relationship Id="rId9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profburo_intre" TargetMode="External"/><Relationship Id="rId2" Type="http://schemas.openxmlformats.org/officeDocument/2006/relationships/hyperlink" Target="https://t.me/intrel_lnu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51610" y="2766060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07591" y="969580"/>
            <a:ext cx="678423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900" dirty="0">
                <a:solidFill>
                  <a:schemeClr val="tx1"/>
                </a:solidFill>
                <a:latin typeface="Century Gothic" panose="020B0502020202020204" pitchFamily="34" charset="0"/>
              </a:rPr>
              <a:t>Факультет міжнародних відносин</a:t>
            </a:r>
          </a:p>
        </p:txBody>
      </p:sp>
      <p:pic>
        <p:nvPicPr>
          <p:cNvPr id="7" name="Picture 6" descr="C:\Documents and Settings\TEMP\Мои документы\Downloads\logo-faculty-intrel.png">
            <a:extLst>
              <a:ext uri="{FF2B5EF4-FFF2-40B4-BE49-F238E27FC236}">
                <a16:creationId xmlns:a16="http://schemas.microsoft.com/office/drawing/2014/main" id="{601AE3E5-CDE7-439F-9D5B-038896D7DA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847" y="456423"/>
            <a:ext cx="871218" cy="108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6162733"/>
      </p:ext>
    </p:extLst>
  </p:cSld>
  <p:clrMapOvr>
    <a:masterClrMapping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F6464122-840C-42E8-8F7C-BF04BC38AD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013" y="234950"/>
            <a:ext cx="8274050" cy="10541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uk-UA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Кваліфікації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B2B2A7FA-796A-4126-8180-FF8EC3DA80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endParaRPr lang="uk-UA" altLang="uk-UA"/>
          </a:p>
        </p:txBody>
      </p:sp>
      <p:sp>
        <p:nvSpPr>
          <p:cNvPr id="19460" name="Rectangle 4">
            <a:extLst>
              <a:ext uri="{FF2B5EF4-FFF2-40B4-BE49-F238E27FC236}">
                <a16:creationId xmlns:a16="http://schemas.microsoft.com/office/drawing/2014/main" id="{1CEA6F1F-15F6-4EE9-AA5B-2316815AF0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endParaRPr lang="uk-UA" altLang="uk-UA"/>
          </a:p>
        </p:txBody>
      </p:sp>
      <p:sp>
        <p:nvSpPr>
          <p:cNvPr id="19461" name="Rectangle 5">
            <a:extLst>
              <a:ext uri="{FF2B5EF4-FFF2-40B4-BE49-F238E27FC236}">
                <a16:creationId xmlns:a16="http://schemas.microsoft.com/office/drawing/2014/main" id="{60BB3648-856A-4A7E-BC58-EBEE73F50E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endParaRPr lang="uk-UA" altLang="uk-UA"/>
          </a:p>
        </p:txBody>
      </p:sp>
      <p:sp>
        <p:nvSpPr>
          <p:cNvPr id="19462" name="Rectangle 6">
            <a:extLst>
              <a:ext uri="{FF2B5EF4-FFF2-40B4-BE49-F238E27FC236}">
                <a16:creationId xmlns:a16="http://schemas.microsoft.com/office/drawing/2014/main" id="{7350967A-AD22-4993-9AA5-967524C37D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700" y="1903413"/>
            <a:ext cx="8450263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uk-UA" altLang="uk-UA" sz="3600" u="sng">
                <a:latin typeface="Arial" panose="020B0604020202020204" pitchFamily="34" charset="0"/>
              </a:rPr>
              <a:t>Міжнародне право</a:t>
            </a:r>
          </a:p>
          <a:p>
            <a:r>
              <a:rPr lang="uk-UA" altLang="uk-UA" sz="3600" b="0">
                <a:solidFill>
                  <a:schemeClr val="bg1"/>
                </a:solidFill>
                <a:latin typeface="Arial" panose="020B0604020202020204" pitchFamily="34" charset="0"/>
              </a:rPr>
              <a:t>Юрист-міжнародник. Перекладач</a:t>
            </a:r>
          </a:p>
          <a:p>
            <a:endParaRPr lang="uk-UA" altLang="uk-UA" sz="3600" u="sng">
              <a:latin typeface="Arial" panose="020B0604020202020204" pitchFamily="34" charset="0"/>
            </a:endParaRPr>
          </a:p>
          <a:p>
            <a:endParaRPr lang="uk-UA" altLang="uk-UA" sz="3600" b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2E197732-73E5-4C4A-B033-01E7B189EE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013" y="234950"/>
            <a:ext cx="8274050" cy="1300163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uk-UA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Спеціалізації </a:t>
            </a:r>
          </a:p>
          <a:p>
            <a:pPr algn="ctr">
              <a:defRPr/>
            </a:pPr>
            <a:r>
              <a:rPr lang="uk-UA" sz="3800" i="1" dirty="0">
                <a:latin typeface="Arial" charset="0"/>
              </a:rPr>
              <a:t>(бакалаврат і магістратура)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C34B3303-CC32-4F39-B2BF-AEE98A2578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endParaRPr lang="uk-UA" altLang="uk-UA"/>
          </a:p>
        </p:txBody>
      </p:sp>
      <p:sp>
        <p:nvSpPr>
          <p:cNvPr id="11268" name="Rectangle 4">
            <a:extLst>
              <a:ext uri="{FF2B5EF4-FFF2-40B4-BE49-F238E27FC236}">
                <a16:creationId xmlns:a16="http://schemas.microsoft.com/office/drawing/2014/main" id="{7203E9DD-F3B3-432F-A292-3D1474CC23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endParaRPr lang="uk-UA" altLang="uk-UA"/>
          </a:p>
        </p:txBody>
      </p:sp>
      <p:sp>
        <p:nvSpPr>
          <p:cNvPr id="11269" name="Rectangle 5">
            <a:extLst>
              <a:ext uri="{FF2B5EF4-FFF2-40B4-BE49-F238E27FC236}">
                <a16:creationId xmlns:a16="http://schemas.microsoft.com/office/drawing/2014/main" id="{EA377E18-5E38-47A1-9E77-8C506E2D88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endParaRPr lang="uk-UA" altLang="uk-UA"/>
          </a:p>
        </p:txBody>
      </p:sp>
      <p:sp>
        <p:nvSpPr>
          <p:cNvPr id="11270" name="Rectangle 6">
            <a:extLst>
              <a:ext uri="{FF2B5EF4-FFF2-40B4-BE49-F238E27FC236}">
                <a16:creationId xmlns:a16="http://schemas.microsoft.com/office/drawing/2014/main" id="{1BD684F3-F908-4143-AAB4-4E99A7F885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138" y="1782763"/>
            <a:ext cx="8340725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539750" indent="-360363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423863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Aft>
                <a:spcPts val="1200"/>
              </a:spcAft>
            </a:pPr>
            <a:r>
              <a:rPr lang="ru-RU" altLang="uk-UA" sz="3600" u="sng" dirty="0" err="1">
                <a:solidFill>
                  <a:srgbClr val="543466"/>
                </a:solidFill>
                <a:latin typeface="Arial" panose="020B0604020202020204" pitchFamily="34" charset="0"/>
              </a:rPr>
              <a:t>Міжнародні</a:t>
            </a:r>
            <a:r>
              <a:rPr lang="ru-RU" altLang="uk-UA" sz="3600" u="sng" dirty="0">
                <a:solidFill>
                  <a:srgbClr val="543466"/>
                </a:solidFill>
                <a:latin typeface="Arial" panose="020B0604020202020204" pitchFamily="34" charset="0"/>
              </a:rPr>
              <a:t> </a:t>
            </a:r>
            <a:r>
              <a:rPr lang="ru-RU" altLang="uk-UA" sz="3600" u="sng" dirty="0" err="1">
                <a:solidFill>
                  <a:srgbClr val="543466"/>
                </a:solidFill>
                <a:latin typeface="Arial" panose="020B0604020202020204" pitchFamily="34" charset="0"/>
              </a:rPr>
              <a:t>відносини</a:t>
            </a:r>
            <a:r>
              <a:rPr lang="ru-RU" altLang="uk-UA" sz="3600" u="sng" dirty="0">
                <a:solidFill>
                  <a:srgbClr val="543466"/>
                </a:solidFill>
                <a:latin typeface="Arial" panose="020B0604020202020204" pitchFamily="34" charset="0"/>
              </a:rPr>
              <a:t>, </a:t>
            </a:r>
            <a:r>
              <a:rPr lang="ru-RU" altLang="uk-UA" sz="3600" u="sng" dirty="0" err="1">
                <a:solidFill>
                  <a:srgbClr val="543466"/>
                </a:solidFill>
                <a:latin typeface="Arial" panose="020B0604020202020204" pitchFamily="34" charset="0"/>
              </a:rPr>
              <a:t>суспільні</a:t>
            </a:r>
            <a:r>
              <a:rPr lang="ru-RU" altLang="uk-UA" sz="3600" u="sng" dirty="0">
                <a:solidFill>
                  <a:srgbClr val="543466"/>
                </a:solidFill>
                <a:latin typeface="Arial" panose="020B0604020202020204" pitchFamily="34" charset="0"/>
              </a:rPr>
              <a:t> </a:t>
            </a:r>
            <a:r>
              <a:rPr lang="ru-RU" altLang="uk-UA" sz="3600" u="sng" dirty="0" err="1">
                <a:solidFill>
                  <a:srgbClr val="543466"/>
                </a:solidFill>
                <a:latin typeface="Arial" panose="020B0604020202020204" pitchFamily="34" charset="0"/>
              </a:rPr>
              <a:t>комунікації</a:t>
            </a:r>
            <a:r>
              <a:rPr lang="ru-RU" altLang="uk-UA" sz="3600" u="sng" dirty="0">
                <a:solidFill>
                  <a:srgbClr val="543466"/>
                </a:solidFill>
                <a:latin typeface="Arial" panose="020B0604020202020204" pitchFamily="34" charset="0"/>
              </a:rPr>
              <a:t> та </a:t>
            </a:r>
            <a:r>
              <a:rPr lang="ru-RU" altLang="uk-UA" sz="3600" u="sng" dirty="0" err="1">
                <a:solidFill>
                  <a:srgbClr val="543466"/>
                </a:solidFill>
                <a:latin typeface="Arial" panose="020B0604020202020204" pitchFamily="34" charset="0"/>
              </a:rPr>
              <a:t>регіональні</a:t>
            </a:r>
            <a:r>
              <a:rPr lang="ru-RU" altLang="uk-UA" sz="3600" u="sng" dirty="0">
                <a:solidFill>
                  <a:srgbClr val="543466"/>
                </a:solidFill>
                <a:latin typeface="Arial" panose="020B0604020202020204" pitchFamily="34" charset="0"/>
              </a:rPr>
              <a:t> </a:t>
            </a:r>
            <a:r>
              <a:rPr lang="ru-RU" altLang="uk-UA" sz="3600" u="sng" dirty="0" err="1">
                <a:solidFill>
                  <a:srgbClr val="543466"/>
                </a:solidFill>
                <a:latin typeface="Arial" panose="020B0604020202020204" pitchFamily="34" charset="0"/>
              </a:rPr>
              <a:t>студії</a:t>
            </a:r>
            <a:endParaRPr lang="ru-RU" altLang="uk-UA" sz="3600" u="sng" dirty="0">
              <a:solidFill>
                <a:srgbClr val="543466"/>
              </a:solidFill>
              <a:latin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uk-UA" altLang="uk-UA" sz="2700" b="0" u="sng" dirty="0">
                <a:latin typeface="Arial" panose="020B0604020202020204" pitchFamily="34" charset="0"/>
              </a:rPr>
              <a:t>Міжнародні відносини</a:t>
            </a:r>
            <a:r>
              <a:rPr lang="uk-UA" altLang="uk-UA" sz="2700" b="0" dirty="0">
                <a:latin typeface="Arial" panose="020B0604020202020204" pitchFamily="34" charset="0"/>
              </a:rPr>
              <a:t>:</a:t>
            </a:r>
          </a:p>
          <a:p>
            <a:pPr lvl="2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uk-UA" altLang="uk-UA" sz="2700" b="0" dirty="0">
                <a:latin typeface="Arial" panose="020B0604020202020204" pitchFamily="34" charset="0"/>
              </a:rPr>
              <a:t>дипломатична служба і міжнародні організації</a:t>
            </a:r>
            <a:endParaRPr lang="en-US" altLang="uk-UA" sz="2700" b="0" dirty="0">
              <a:latin typeface="Arial" panose="020B0604020202020204" pitchFamily="34" charset="0"/>
            </a:endParaRPr>
          </a:p>
          <a:p>
            <a:pPr lvl="2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uk-UA" altLang="uk-UA" sz="2700" b="0" dirty="0">
                <a:latin typeface="Arial" panose="020B0604020202020204" pitchFamily="34" charset="0"/>
              </a:rPr>
              <a:t>зовнішня політика і національна безпека</a:t>
            </a:r>
            <a:endParaRPr lang="en-US" altLang="uk-UA" sz="2700" b="0" dirty="0">
              <a:latin typeface="Arial" panose="020B0604020202020204" pitchFamily="34" charset="0"/>
            </a:endParaRPr>
          </a:p>
          <a:p>
            <a:pPr lvl="2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uk-UA" altLang="uk-UA" sz="2700" b="0" dirty="0">
                <a:latin typeface="Arial" panose="020B0604020202020204" pitchFamily="34" charset="0"/>
              </a:rPr>
              <a:t>європейське регіональне і місцеве врядування</a:t>
            </a:r>
            <a:endParaRPr lang="en-US" altLang="uk-UA" sz="2700" b="0" dirty="0">
              <a:latin typeface="Arial" panose="020B0604020202020204" pitchFamily="34" charset="0"/>
            </a:endParaRPr>
          </a:p>
          <a:p>
            <a:pPr lvl="2">
              <a:buFont typeface="Wingdings" panose="05000000000000000000" pitchFamily="2" charset="2"/>
              <a:buChar char="Ø"/>
            </a:pPr>
            <a:r>
              <a:rPr lang="uk-UA" altLang="uk-UA" sz="2700" b="0" dirty="0">
                <a:latin typeface="Arial" panose="020B0604020202020204" pitchFamily="34" charset="0"/>
              </a:rPr>
              <a:t>американські студії</a:t>
            </a:r>
          </a:p>
        </p:txBody>
      </p:sp>
    </p:spTree>
  </p:cSld>
  <p:clrMapOvr>
    <a:masterClrMapping/>
  </p:clrMapOvr>
  <p:transition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>
            <a:extLst>
              <a:ext uri="{FF2B5EF4-FFF2-40B4-BE49-F238E27FC236}">
                <a16:creationId xmlns:a16="http://schemas.microsoft.com/office/drawing/2014/main" id="{B8BF823C-793B-4660-9890-DBB9C7DE11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endParaRPr lang="uk-UA" altLang="uk-UA"/>
          </a:p>
        </p:txBody>
      </p:sp>
      <p:sp>
        <p:nvSpPr>
          <p:cNvPr id="13315" name="Rectangle 4">
            <a:extLst>
              <a:ext uri="{FF2B5EF4-FFF2-40B4-BE49-F238E27FC236}">
                <a16:creationId xmlns:a16="http://schemas.microsoft.com/office/drawing/2014/main" id="{56BA7D8A-ECFB-4539-890B-C333709A4A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endParaRPr lang="uk-UA" altLang="uk-UA"/>
          </a:p>
        </p:txBody>
      </p:sp>
      <p:sp>
        <p:nvSpPr>
          <p:cNvPr id="13316" name="Rectangle 5">
            <a:extLst>
              <a:ext uri="{FF2B5EF4-FFF2-40B4-BE49-F238E27FC236}">
                <a16:creationId xmlns:a16="http://schemas.microsoft.com/office/drawing/2014/main" id="{684396EF-D493-4C3A-8AE2-2A8031D594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endParaRPr lang="uk-UA" altLang="uk-UA"/>
          </a:p>
        </p:txBody>
      </p:sp>
      <p:sp>
        <p:nvSpPr>
          <p:cNvPr id="13317" name="Rectangle 6">
            <a:extLst>
              <a:ext uri="{FF2B5EF4-FFF2-40B4-BE49-F238E27FC236}">
                <a16:creationId xmlns:a16="http://schemas.microsoft.com/office/drawing/2014/main" id="{C47CD736-5D4D-4037-8F2F-268F2E963F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138" y="1522413"/>
            <a:ext cx="8340725" cy="498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indent="-360363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423863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ru-RU" altLang="uk-UA" sz="3600" u="sng" dirty="0" err="1">
                <a:solidFill>
                  <a:srgbClr val="543466"/>
                </a:solidFill>
                <a:latin typeface="Arial" panose="020B0604020202020204" pitchFamily="34" charset="0"/>
              </a:rPr>
              <a:t>Міжнародні</a:t>
            </a:r>
            <a:r>
              <a:rPr lang="ru-RU" altLang="uk-UA" sz="3600" u="sng" dirty="0">
                <a:solidFill>
                  <a:srgbClr val="543466"/>
                </a:solidFill>
                <a:latin typeface="Arial" panose="020B0604020202020204" pitchFamily="34" charset="0"/>
              </a:rPr>
              <a:t> </a:t>
            </a:r>
            <a:r>
              <a:rPr lang="ru-RU" altLang="uk-UA" sz="3600" u="sng" dirty="0" err="1">
                <a:solidFill>
                  <a:srgbClr val="543466"/>
                </a:solidFill>
                <a:latin typeface="Arial" panose="020B0604020202020204" pitchFamily="34" charset="0"/>
              </a:rPr>
              <a:t>відносини</a:t>
            </a:r>
            <a:r>
              <a:rPr lang="ru-RU" altLang="uk-UA" sz="3600" u="sng" dirty="0">
                <a:solidFill>
                  <a:srgbClr val="543466"/>
                </a:solidFill>
                <a:latin typeface="Arial" panose="020B0604020202020204" pitchFamily="34" charset="0"/>
              </a:rPr>
              <a:t>, </a:t>
            </a:r>
            <a:r>
              <a:rPr lang="ru-RU" altLang="uk-UA" sz="3600" u="sng" dirty="0" err="1">
                <a:solidFill>
                  <a:srgbClr val="543466"/>
                </a:solidFill>
                <a:latin typeface="Arial" panose="020B0604020202020204" pitchFamily="34" charset="0"/>
              </a:rPr>
              <a:t>суспільні</a:t>
            </a:r>
            <a:r>
              <a:rPr lang="ru-RU" altLang="uk-UA" sz="3600" u="sng" dirty="0">
                <a:solidFill>
                  <a:srgbClr val="543466"/>
                </a:solidFill>
                <a:latin typeface="Arial" panose="020B0604020202020204" pitchFamily="34" charset="0"/>
              </a:rPr>
              <a:t> </a:t>
            </a:r>
            <a:r>
              <a:rPr lang="ru-RU" altLang="uk-UA" sz="3600" u="sng" dirty="0" err="1">
                <a:solidFill>
                  <a:srgbClr val="543466"/>
                </a:solidFill>
                <a:latin typeface="Arial" panose="020B0604020202020204" pitchFamily="34" charset="0"/>
              </a:rPr>
              <a:t>комунікації</a:t>
            </a:r>
            <a:r>
              <a:rPr lang="ru-RU" altLang="uk-UA" sz="3600" u="sng" dirty="0">
                <a:solidFill>
                  <a:srgbClr val="543466"/>
                </a:solidFill>
                <a:latin typeface="Arial" panose="020B0604020202020204" pitchFamily="34" charset="0"/>
              </a:rPr>
              <a:t> та </a:t>
            </a:r>
            <a:r>
              <a:rPr lang="ru-RU" altLang="uk-UA" sz="3600" u="sng" dirty="0" err="1">
                <a:solidFill>
                  <a:srgbClr val="543466"/>
                </a:solidFill>
                <a:latin typeface="Arial" panose="020B0604020202020204" pitchFamily="34" charset="0"/>
              </a:rPr>
              <a:t>регіональні</a:t>
            </a:r>
            <a:r>
              <a:rPr lang="ru-RU" altLang="uk-UA" sz="3600" u="sng" dirty="0">
                <a:solidFill>
                  <a:srgbClr val="543466"/>
                </a:solidFill>
                <a:latin typeface="Arial" panose="020B0604020202020204" pitchFamily="34" charset="0"/>
              </a:rPr>
              <a:t> </a:t>
            </a:r>
            <a:r>
              <a:rPr lang="ru-RU" altLang="uk-UA" sz="3600" u="sng" dirty="0" err="1">
                <a:solidFill>
                  <a:srgbClr val="543466"/>
                </a:solidFill>
                <a:latin typeface="Arial" panose="020B0604020202020204" pitchFamily="34" charset="0"/>
              </a:rPr>
              <a:t>студії</a:t>
            </a:r>
            <a:endParaRPr lang="ru-RU" altLang="uk-UA" sz="3600" u="sng" dirty="0">
              <a:solidFill>
                <a:srgbClr val="543466"/>
              </a:solidFill>
              <a:latin typeface="Arial" panose="020B0604020202020204" pitchFamily="34" charset="0"/>
            </a:endParaRPr>
          </a:p>
          <a:p>
            <a:pPr marL="0" lvl="1">
              <a:buFont typeface="Arial" panose="020B0604020202020204" pitchFamily="34" charset="0"/>
              <a:buChar char="•"/>
            </a:pPr>
            <a:r>
              <a:rPr lang="uk-UA" altLang="uk-UA" sz="2700" b="0" u="sng" dirty="0" err="1">
                <a:latin typeface="Arial" panose="020B0604020202020204" pitchFamily="34" charset="0"/>
              </a:rPr>
              <a:t>Європеїстика</a:t>
            </a:r>
            <a:endParaRPr lang="uk-UA" altLang="uk-UA" sz="2700" b="0" u="sng" dirty="0">
              <a:latin typeface="Arial" panose="020B0604020202020204" pitchFamily="34" charset="0"/>
            </a:endParaRPr>
          </a:p>
          <a:p>
            <a:pPr lvl="2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uk-UA" altLang="uk-UA" sz="2700" b="0" dirty="0">
                <a:latin typeface="Arial" panose="020B0604020202020204" pitchFamily="34" charset="0"/>
              </a:rPr>
              <a:t>економіка, політика і право країн Центральної і Східної Європи</a:t>
            </a:r>
          </a:p>
          <a:p>
            <a:pPr lvl="2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uk-UA" altLang="uk-UA" sz="2700" b="0" dirty="0">
                <a:latin typeface="Arial" panose="020B0604020202020204" pitchFamily="34" charset="0"/>
              </a:rPr>
              <a:t>економіка, політика і право країн Північної Європи</a:t>
            </a:r>
          </a:p>
          <a:p>
            <a:pPr lvl="2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uk-UA" altLang="uk-UA" sz="2700" b="0" dirty="0">
                <a:latin typeface="Arial" panose="020B0604020202020204" pitchFamily="34" charset="0"/>
              </a:rPr>
              <a:t>європейські студії</a:t>
            </a:r>
          </a:p>
          <a:p>
            <a:pPr lvl="2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uk-UA" altLang="uk-UA" sz="2700" b="0" dirty="0">
                <a:latin typeface="Arial" panose="020B0604020202020204" pitchFamily="34" charset="0"/>
              </a:rPr>
              <a:t>Балто-Чорноморські регіональні студії </a:t>
            </a:r>
            <a:r>
              <a:rPr lang="uk-UA" altLang="uk-UA" sz="2700" b="0" i="1" dirty="0">
                <a:latin typeface="Arial" panose="020B0604020202020204" pitchFamily="34" charset="0"/>
              </a:rPr>
              <a:t>(англомовна)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2A98292B-B8A9-4AE4-8CF7-38C5B82FC0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013" y="234950"/>
            <a:ext cx="8274050" cy="1300163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uk-UA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Спеціалізації </a:t>
            </a:r>
          </a:p>
          <a:p>
            <a:pPr algn="ctr">
              <a:defRPr/>
            </a:pPr>
            <a:r>
              <a:rPr lang="uk-UA" sz="3800" i="1" dirty="0">
                <a:latin typeface="Arial" charset="0"/>
              </a:rPr>
              <a:t>(бакалаврат і магістратура)</a:t>
            </a:r>
          </a:p>
        </p:txBody>
      </p:sp>
    </p:spTree>
  </p:cSld>
  <p:clrMapOvr>
    <a:masterClrMapping/>
  </p:clrMapOvr>
  <p:transition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>
            <a:extLst>
              <a:ext uri="{FF2B5EF4-FFF2-40B4-BE49-F238E27FC236}">
                <a16:creationId xmlns:a16="http://schemas.microsoft.com/office/drawing/2014/main" id="{8670CEBF-6FF2-4D8C-8B36-39859410A8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endParaRPr lang="uk-UA" altLang="uk-UA"/>
          </a:p>
        </p:txBody>
      </p:sp>
      <p:sp>
        <p:nvSpPr>
          <p:cNvPr id="12291" name="Rectangle 4">
            <a:extLst>
              <a:ext uri="{FF2B5EF4-FFF2-40B4-BE49-F238E27FC236}">
                <a16:creationId xmlns:a16="http://schemas.microsoft.com/office/drawing/2014/main" id="{4710307A-D5E1-435B-9C59-EF364584DC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endParaRPr lang="uk-UA" altLang="uk-UA"/>
          </a:p>
        </p:txBody>
      </p:sp>
      <p:sp>
        <p:nvSpPr>
          <p:cNvPr id="12292" name="Rectangle 5">
            <a:extLst>
              <a:ext uri="{FF2B5EF4-FFF2-40B4-BE49-F238E27FC236}">
                <a16:creationId xmlns:a16="http://schemas.microsoft.com/office/drawing/2014/main" id="{17AB1C18-D3A6-4C7B-B421-76F761A44A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endParaRPr lang="uk-UA" altLang="uk-UA"/>
          </a:p>
        </p:txBody>
      </p:sp>
      <p:sp>
        <p:nvSpPr>
          <p:cNvPr id="12293" name="Rectangle 6">
            <a:extLst>
              <a:ext uri="{FF2B5EF4-FFF2-40B4-BE49-F238E27FC236}">
                <a16:creationId xmlns:a16="http://schemas.microsoft.com/office/drawing/2014/main" id="{0524FFB4-DAB8-4757-A193-7EB3A44588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138" y="1797050"/>
            <a:ext cx="8340725" cy="4239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indent="-360363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423863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ru-RU" altLang="uk-UA" sz="3600" u="sng" dirty="0" err="1">
                <a:solidFill>
                  <a:srgbClr val="543466"/>
                </a:solidFill>
                <a:latin typeface="Arial" panose="020B0604020202020204" pitchFamily="34" charset="0"/>
              </a:rPr>
              <a:t>Міжнародні</a:t>
            </a:r>
            <a:r>
              <a:rPr lang="ru-RU" altLang="uk-UA" sz="3600" u="sng" dirty="0">
                <a:solidFill>
                  <a:srgbClr val="543466"/>
                </a:solidFill>
                <a:latin typeface="Arial" panose="020B0604020202020204" pitchFamily="34" charset="0"/>
              </a:rPr>
              <a:t> </a:t>
            </a:r>
            <a:r>
              <a:rPr lang="ru-RU" altLang="uk-UA" sz="3600" u="sng" dirty="0" err="1">
                <a:solidFill>
                  <a:srgbClr val="543466"/>
                </a:solidFill>
                <a:latin typeface="Arial" panose="020B0604020202020204" pitchFamily="34" charset="0"/>
              </a:rPr>
              <a:t>відносини</a:t>
            </a:r>
            <a:r>
              <a:rPr lang="ru-RU" altLang="uk-UA" sz="3600" u="sng" dirty="0">
                <a:solidFill>
                  <a:srgbClr val="543466"/>
                </a:solidFill>
                <a:latin typeface="Arial" panose="020B0604020202020204" pitchFamily="34" charset="0"/>
              </a:rPr>
              <a:t>, </a:t>
            </a:r>
            <a:r>
              <a:rPr lang="ru-RU" altLang="uk-UA" sz="3600" u="sng" dirty="0" err="1">
                <a:solidFill>
                  <a:srgbClr val="543466"/>
                </a:solidFill>
                <a:latin typeface="Arial" panose="020B0604020202020204" pitchFamily="34" charset="0"/>
              </a:rPr>
              <a:t>суспільні</a:t>
            </a:r>
            <a:r>
              <a:rPr lang="ru-RU" altLang="uk-UA" sz="3600" u="sng" dirty="0">
                <a:solidFill>
                  <a:srgbClr val="543466"/>
                </a:solidFill>
                <a:latin typeface="Arial" panose="020B0604020202020204" pitchFamily="34" charset="0"/>
              </a:rPr>
              <a:t> </a:t>
            </a:r>
            <a:r>
              <a:rPr lang="ru-RU" altLang="uk-UA" sz="3600" u="sng" dirty="0" err="1">
                <a:solidFill>
                  <a:srgbClr val="543466"/>
                </a:solidFill>
                <a:latin typeface="Arial" panose="020B0604020202020204" pitchFamily="34" charset="0"/>
              </a:rPr>
              <a:t>комунікації</a:t>
            </a:r>
            <a:r>
              <a:rPr lang="ru-RU" altLang="uk-UA" sz="3600" u="sng" dirty="0">
                <a:solidFill>
                  <a:srgbClr val="543466"/>
                </a:solidFill>
                <a:latin typeface="Arial" panose="020B0604020202020204" pitchFamily="34" charset="0"/>
              </a:rPr>
              <a:t> та </a:t>
            </a:r>
            <a:r>
              <a:rPr lang="ru-RU" altLang="uk-UA" sz="3600" u="sng" dirty="0" err="1">
                <a:solidFill>
                  <a:srgbClr val="543466"/>
                </a:solidFill>
                <a:latin typeface="Arial" panose="020B0604020202020204" pitchFamily="34" charset="0"/>
              </a:rPr>
              <a:t>регіональні</a:t>
            </a:r>
            <a:r>
              <a:rPr lang="ru-RU" altLang="uk-UA" sz="3600" u="sng" dirty="0">
                <a:solidFill>
                  <a:srgbClr val="543466"/>
                </a:solidFill>
                <a:latin typeface="Arial" panose="020B0604020202020204" pitchFamily="34" charset="0"/>
              </a:rPr>
              <a:t> </a:t>
            </a:r>
            <a:r>
              <a:rPr lang="ru-RU" altLang="uk-UA" sz="3600" u="sng" dirty="0" err="1">
                <a:solidFill>
                  <a:srgbClr val="543466"/>
                </a:solidFill>
                <a:latin typeface="Arial" panose="020B0604020202020204" pitchFamily="34" charset="0"/>
              </a:rPr>
              <a:t>студії</a:t>
            </a:r>
            <a:endParaRPr lang="ru-RU" altLang="uk-UA" sz="3600" u="sng" dirty="0">
              <a:solidFill>
                <a:srgbClr val="543466"/>
              </a:solidFill>
              <a:latin typeface="Arial" panose="020B0604020202020204" pitchFamily="34" charset="0"/>
            </a:endParaRPr>
          </a:p>
          <a:p>
            <a:pPr marL="0"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altLang="uk-UA" sz="2700" b="0" u="sng" dirty="0">
                <a:latin typeface="Arial" panose="020B0604020202020204" pitchFamily="34" charset="0"/>
              </a:rPr>
              <a:t>Міжнародна інформація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uk-UA" altLang="uk-UA" sz="2700" b="0" dirty="0">
                <a:latin typeface="Arial" panose="020B0604020202020204" pitchFamily="34" charset="0"/>
              </a:rPr>
              <a:t>цифрова дипломатія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uk-UA" altLang="uk-UA" sz="2700" b="0" dirty="0">
                <a:latin typeface="Arial" panose="020B0604020202020204" pitchFamily="34" charset="0"/>
              </a:rPr>
              <a:t>зв'язки з громадськістю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uk-UA" altLang="uk-UA" sz="2700" b="0" dirty="0">
                <a:latin typeface="Arial" panose="020B0604020202020204" pitchFamily="34" charset="0"/>
              </a:rPr>
              <a:t>інформаційний бізнес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uk-UA" altLang="uk-UA" sz="2700" b="0" dirty="0">
                <a:latin typeface="Arial" panose="020B0604020202020204" pitchFamily="34" charset="0"/>
              </a:rPr>
              <a:t>інформаційна безпека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538A5453-2422-47E1-9748-8EDC1D40C8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238" y="234950"/>
            <a:ext cx="8274050" cy="1300163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uk-UA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Спеціалізації </a:t>
            </a:r>
          </a:p>
          <a:p>
            <a:pPr algn="ctr">
              <a:defRPr/>
            </a:pPr>
            <a:r>
              <a:rPr lang="uk-UA" sz="3800" i="1" dirty="0">
                <a:latin typeface="Arial" charset="0"/>
              </a:rPr>
              <a:t>(бакалаврат і магістратура)</a:t>
            </a:r>
          </a:p>
        </p:txBody>
      </p:sp>
    </p:spTree>
  </p:cSld>
  <p:clrMapOvr>
    <a:masterClrMapping/>
  </p:clrMapOvr>
  <p:transition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>
            <a:extLst>
              <a:ext uri="{FF2B5EF4-FFF2-40B4-BE49-F238E27FC236}">
                <a16:creationId xmlns:a16="http://schemas.microsoft.com/office/drawing/2014/main" id="{8670CEBF-6FF2-4D8C-8B36-39859410A8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endParaRPr lang="uk-UA" altLang="uk-UA"/>
          </a:p>
        </p:txBody>
      </p:sp>
      <p:sp>
        <p:nvSpPr>
          <p:cNvPr id="12291" name="Rectangle 4">
            <a:extLst>
              <a:ext uri="{FF2B5EF4-FFF2-40B4-BE49-F238E27FC236}">
                <a16:creationId xmlns:a16="http://schemas.microsoft.com/office/drawing/2014/main" id="{4710307A-D5E1-435B-9C59-EF364584DC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endParaRPr lang="uk-UA" altLang="uk-UA"/>
          </a:p>
        </p:txBody>
      </p:sp>
      <p:sp>
        <p:nvSpPr>
          <p:cNvPr id="12292" name="Rectangle 5">
            <a:extLst>
              <a:ext uri="{FF2B5EF4-FFF2-40B4-BE49-F238E27FC236}">
                <a16:creationId xmlns:a16="http://schemas.microsoft.com/office/drawing/2014/main" id="{17AB1C18-D3A6-4C7B-B421-76F761A44A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endParaRPr lang="uk-UA" altLang="uk-UA"/>
          </a:p>
        </p:txBody>
      </p:sp>
      <p:sp>
        <p:nvSpPr>
          <p:cNvPr id="12293" name="Rectangle 6">
            <a:extLst>
              <a:ext uri="{FF2B5EF4-FFF2-40B4-BE49-F238E27FC236}">
                <a16:creationId xmlns:a16="http://schemas.microsoft.com/office/drawing/2014/main" id="{0524FFB4-DAB8-4757-A193-7EB3A44588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138" y="1797050"/>
            <a:ext cx="8340725" cy="4362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indent="-360363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423863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ru-RU" altLang="uk-UA" sz="3600" u="sng" dirty="0" err="1">
                <a:solidFill>
                  <a:srgbClr val="543466"/>
                </a:solidFill>
                <a:latin typeface="Arial" panose="020B0604020202020204" pitchFamily="34" charset="0"/>
              </a:rPr>
              <a:t>Міжнародні</a:t>
            </a:r>
            <a:r>
              <a:rPr lang="ru-RU" altLang="uk-UA" sz="3600" u="sng" dirty="0">
                <a:solidFill>
                  <a:srgbClr val="543466"/>
                </a:solidFill>
                <a:latin typeface="Arial" panose="020B0604020202020204" pitchFamily="34" charset="0"/>
              </a:rPr>
              <a:t> </a:t>
            </a:r>
            <a:r>
              <a:rPr lang="ru-RU" altLang="uk-UA" sz="3600" u="sng" dirty="0" err="1">
                <a:solidFill>
                  <a:srgbClr val="543466"/>
                </a:solidFill>
                <a:latin typeface="Arial" panose="020B0604020202020204" pitchFamily="34" charset="0"/>
              </a:rPr>
              <a:t>відносини</a:t>
            </a:r>
            <a:r>
              <a:rPr lang="ru-RU" altLang="uk-UA" sz="3600" u="sng" dirty="0">
                <a:solidFill>
                  <a:srgbClr val="543466"/>
                </a:solidFill>
                <a:latin typeface="Arial" panose="020B0604020202020204" pitchFamily="34" charset="0"/>
              </a:rPr>
              <a:t>, </a:t>
            </a:r>
            <a:r>
              <a:rPr lang="ru-RU" altLang="uk-UA" sz="3600" u="sng" dirty="0" err="1">
                <a:solidFill>
                  <a:srgbClr val="543466"/>
                </a:solidFill>
                <a:latin typeface="Arial" panose="020B0604020202020204" pitchFamily="34" charset="0"/>
              </a:rPr>
              <a:t>суспільні</a:t>
            </a:r>
            <a:r>
              <a:rPr lang="ru-RU" altLang="uk-UA" sz="3600" u="sng" dirty="0">
                <a:solidFill>
                  <a:srgbClr val="543466"/>
                </a:solidFill>
                <a:latin typeface="Arial" panose="020B0604020202020204" pitchFamily="34" charset="0"/>
              </a:rPr>
              <a:t> </a:t>
            </a:r>
            <a:r>
              <a:rPr lang="ru-RU" altLang="uk-UA" sz="3600" u="sng" dirty="0" err="1">
                <a:solidFill>
                  <a:srgbClr val="543466"/>
                </a:solidFill>
                <a:latin typeface="Arial" panose="020B0604020202020204" pitchFamily="34" charset="0"/>
              </a:rPr>
              <a:t>комунікації</a:t>
            </a:r>
            <a:r>
              <a:rPr lang="ru-RU" altLang="uk-UA" sz="3600" u="sng" dirty="0">
                <a:solidFill>
                  <a:srgbClr val="543466"/>
                </a:solidFill>
                <a:latin typeface="Arial" panose="020B0604020202020204" pitchFamily="34" charset="0"/>
              </a:rPr>
              <a:t> та </a:t>
            </a:r>
            <a:r>
              <a:rPr lang="ru-RU" altLang="uk-UA" sz="3600" u="sng" dirty="0" err="1">
                <a:solidFill>
                  <a:srgbClr val="543466"/>
                </a:solidFill>
                <a:latin typeface="Arial" panose="020B0604020202020204" pitchFamily="34" charset="0"/>
              </a:rPr>
              <a:t>регіональні</a:t>
            </a:r>
            <a:r>
              <a:rPr lang="ru-RU" altLang="uk-UA" sz="3600" u="sng" dirty="0">
                <a:solidFill>
                  <a:srgbClr val="543466"/>
                </a:solidFill>
                <a:latin typeface="Arial" panose="020B0604020202020204" pitchFamily="34" charset="0"/>
              </a:rPr>
              <a:t> </a:t>
            </a:r>
            <a:r>
              <a:rPr lang="ru-RU" altLang="uk-UA" sz="3600" u="sng" dirty="0" err="1">
                <a:solidFill>
                  <a:srgbClr val="543466"/>
                </a:solidFill>
                <a:latin typeface="Arial" panose="020B0604020202020204" pitchFamily="34" charset="0"/>
              </a:rPr>
              <a:t>студії</a:t>
            </a:r>
            <a:endParaRPr lang="ru-RU" altLang="uk-UA" sz="3600" u="sng" dirty="0">
              <a:solidFill>
                <a:srgbClr val="543466"/>
              </a:solidFill>
              <a:latin typeface="Arial" panose="020B0604020202020204" pitchFamily="34" charset="0"/>
            </a:endParaRPr>
          </a:p>
          <a:p>
            <a:pPr marL="0"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altLang="uk-UA" sz="2700" b="0" u="sng" dirty="0">
                <a:latin typeface="Arial" panose="020B0604020202020204" pitchFamily="34" charset="0"/>
              </a:rPr>
              <a:t>Міжнародна безпека та кризовий менеджмент</a:t>
            </a:r>
          </a:p>
          <a:p>
            <a:pPr lvl="2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uk-UA" altLang="uk-UA" sz="2700" b="0" dirty="0">
                <a:latin typeface="Arial" panose="020B0604020202020204" pitchFamily="34" charset="0"/>
              </a:rPr>
              <a:t>європейська та євроатлантична безпека</a:t>
            </a:r>
          </a:p>
          <a:p>
            <a:pPr lvl="2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uk-UA" altLang="uk-UA" sz="2700" b="0" dirty="0">
                <a:latin typeface="Arial" panose="020B0604020202020204" pitchFamily="34" charset="0"/>
              </a:rPr>
              <a:t>антикризове управління і врегулювання криз</a:t>
            </a:r>
          </a:p>
          <a:p>
            <a:pPr lvl="2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uk-UA" altLang="uk-UA" sz="2700" b="0" dirty="0">
                <a:latin typeface="Arial" panose="020B0604020202020204" pitchFamily="34" charset="0"/>
              </a:rPr>
              <a:t>економічна та енергетична безпека</a:t>
            </a:r>
          </a:p>
          <a:p>
            <a:pPr lvl="2">
              <a:buFont typeface="Wingdings" panose="05000000000000000000" pitchFamily="2" charset="2"/>
              <a:buChar char="Ø"/>
            </a:pPr>
            <a:endParaRPr lang="uk-UA" altLang="uk-UA" sz="2700" b="0" dirty="0">
              <a:latin typeface="Arial" panose="020B0604020202020204" pitchFamily="34" charset="0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538A5453-2422-47E1-9748-8EDC1D40C8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238" y="234950"/>
            <a:ext cx="8274050" cy="1300163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uk-UA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Спеціалізації </a:t>
            </a:r>
          </a:p>
          <a:p>
            <a:pPr algn="ctr">
              <a:defRPr/>
            </a:pPr>
            <a:r>
              <a:rPr lang="uk-UA" sz="3800" i="1" dirty="0">
                <a:latin typeface="Arial" charset="0"/>
              </a:rPr>
              <a:t>(бакалаврат і магістратура)</a:t>
            </a:r>
          </a:p>
        </p:txBody>
      </p:sp>
    </p:spTree>
    <p:extLst>
      <p:ext uri="{BB962C8B-B14F-4D97-AF65-F5344CB8AC3E}">
        <p14:creationId xmlns:p14="http://schemas.microsoft.com/office/powerpoint/2010/main" val="3929845471"/>
      </p:ext>
    </p:extLst>
  </p:cSld>
  <p:clrMapOvr>
    <a:masterClrMapping/>
  </p:clrMapOvr>
  <p:transition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>
            <a:extLst>
              <a:ext uri="{FF2B5EF4-FFF2-40B4-BE49-F238E27FC236}">
                <a16:creationId xmlns:a16="http://schemas.microsoft.com/office/drawing/2014/main" id="{6A72F4F4-6CCB-4802-9F1C-6CD5E62A61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endParaRPr lang="uk-UA" altLang="uk-UA"/>
          </a:p>
        </p:txBody>
      </p:sp>
      <p:sp>
        <p:nvSpPr>
          <p:cNvPr id="14339" name="Rectangle 4">
            <a:extLst>
              <a:ext uri="{FF2B5EF4-FFF2-40B4-BE49-F238E27FC236}">
                <a16:creationId xmlns:a16="http://schemas.microsoft.com/office/drawing/2014/main" id="{21B26A86-F81D-4194-AEC7-C400E3D71E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endParaRPr lang="uk-UA" altLang="uk-UA"/>
          </a:p>
        </p:txBody>
      </p:sp>
      <p:sp>
        <p:nvSpPr>
          <p:cNvPr id="14340" name="Rectangle 5">
            <a:extLst>
              <a:ext uri="{FF2B5EF4-FFF2-40B4-BE49-F238E27FC236}">
                <a16:creationId xmlns:a16="http://schemas.microsoft.com/office/drawing/2014/main" id="{DBD93E84-6488-476B-BBC6-756DBF9D24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endParaRPr lang="uk-UA" altLang="uk-UA"/>
          </a:p>
        </p:txBody>
      </p:sp>
      <p:sp>
        <p:nvSpPr>
          <p:cNvPr id="27654" name="Rectangle 6">
            <a:extLst>
              <a:ext uri="{FF2B5EF4-FFF2-40B4-BE49-F238E27FC236}">
                <a16:creationId xmlns:a16="http://schemas.microsoft.com/office/drawing/2014/main" id="{8387F6AC-4D73-49DB-A42F-B09837C30F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1533525"/>
            <a:ext cx="8890000" cy="5232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Aft>
                <a:spcPts val="1200"/>
              </a:spcAft>
              <a:defRPr/>
            </a:pPr>
            <a:r>
              <a:rPr lang="ru-RU" altLang="uk-UA" sz="3600" u="sng" dirty="0" err="1">
                <a:solidFill>
                  <a:srgbClr val="543466"/>
                </a:solidFill>
                <a:latin typeface="Arial" charset="0"/>
              </a:rPr>
              <a:t>Міжнародні</a:t>
            </a:r>
            <a:r>
              <a:rPr lang="ru-RU" altLang="uk-UA" sz="3600" u="sng" dirty="0">
                <a:solidFill>
                  <a:srgbClr val="543466"/>
                </a:solidFill>
                <a:latin typeface="Arial" charset="0"/>
              </a:rPr>
              <a:t> </a:t>
            </a:r>
            <a:r>
              <a:rPr lang="ru-RU" altLang="uk-UA" sz="3600" u="sng" dirty="0" err="1">
                <a:solidFill>
                  <a:srgbClr val="543466"/>
                </a:solidFill>
                <a:latin typeface="Arial" charset="0"/>
              </a:rPr>
              <a:t>економічні</a:t>
            </a:r>
            <a:r>
              <a:rPr lang="ru-RU" altLang="uk-UA" sz="3600" u="sng" dirty="0">
                <a:solidFill>
                  <a:srgbClr val="543466"/>
                </a:solidFill>
                <a:latin typeface="Arial" charset="0"/>
              </a:rPr>
              <a:t> </a:t>
            </a:r>
            <a:r>
              <a:rPr lang="ru-RU" altLang="uk-UA" sz="3600" u="sng" dirty="0" err="1">
                <a:solidFill>
                  <a:srgbClr val="543466"/>
                </a:solidFill>
                <a:latin typeface="Arial" charset="0"/>
              </a:rPr>
              <a:t>відносини</a:t>
            </a:r>
            <a:endParaRPr lang="ru-RU" altLang="uk-UA" sz="3600" u="sng" dirty="0">
              <a:solidFill>
                <a:srgbClr val="543466"/>
              </a:solidFill>
              <a:latin typeface="Arial" charset="0"/>
            </a:endParaRPr>
          </a:p>
          <a:p>
            <a:pPr marL="536575" indent="-354013">
              <a:buFont typeface="Arial" pitchFamily="34" charset="0"/>
              <a:buChar char="•"/>
              <a:defRPr/>
            </a:pPr>
            <a:r>
              <a:rPr lang="ru-RU" altLang="uk-UA" sz="2800" b="0" u="sng" dirty="0" err="1">
                <a:latin typeface="Arial" charset="0"/>
              </a:rPr>
              <a:t>Міжнародні</a:t>
            </a:r>
            <a:r>
              <a:rPr lang="ru-RU" altLang="uk-UA" sz="2800" b="0" u="sng" dirty="0">
                <a:latin typeface="Arial" charset="0"/>
              </a:rPr>
              <a:t> </a:t>
            </a:r>
            <a:r>
              <a:rPr lang="ru-RU" altLang="uk-UA" sz="2800" b="0" u="sng" dirty="0" err="1">
                <a:latin typeface="Arial" charset="0"/>
              </a:rPr>
              <a:t>економічні</a:t>
            </a:r>
            <a:r>
              <a:rPr lang="ru-RU" altLang="uk-UA" sz="2800" b="0" u="sng" dirty="0">
                <a:latin typeface="Arial" charset="0"/>
              </a:rPr>
              <a:t> </a:t>
            </a:r>
            <a:r>
              <a:rPr lang="ru-RU" altLang="uk-UA" sz="2800" b="0" u="sng" dirty="0" err="1">
                <a:latin typeface="Arial" charset="0"/>
              </a:rPr>
              <a:t>відносини</a:t>
            </a:r>
            <a:endParaRPr lang="en-US" altLang="uk-UA" sz="2800" b="0" u="sng" dirty="0">
              <a:latin typeface="Arial" charset="0"/>
            </a:endParaRPr>
          </a:p>
          <a:p>
            <a:pPr marL="895350" lvl="1" indent="-438150">
              <a:spcAft>
                <a:spcPts val="1200"/>
              </a:spcAft>
              <a:buFont typeface="Wingdings" pitchFamily="2" charset="2"/>
              <a:buChar char="Ø"/>
              <a:defRPr/>
            </a:pPr>
            <a:r>
              <a:rPr lang="uk-UA" altLang="uk-UA" sz="3000" b="0" dirty="0">
                <a:latin typeface="Arial" charset="0"/>
              </a:rPr>
              <a:t>міжнародні фінансові відносини</a:t>
            </a:r>
            <a:endParaRPr lang="en-US" altLang="uk-UA" sz="3000" b="0" dirty="0">
              <a:latin typeface="Arial" charset="0"/>
            </a:endParaRPr>
          </a:p>
          <a:p>
            <a:pPr marL="895350" lvl="1" indent="-438150">
              <a:spcAft>
                <a:spcPts val="1200"/>
              </a:spcAft>
              <a:buFont typeface="Wingdings" pitchFamily="2" charset="2"/>
              <a:buChar char="Ø"/>
              <a:defRPr/>
            </a:pPr>
            <a:r>
              <a:rPr lang="uk-UA" altLang="uk-UA" sz="3000" b="0" dirty="0">
                <a:latin typeface="Arial" charset="0"/>
              </a:rPr>
              <a:t>міжнародний менеджмент</a:t>
            </a:r>
            <a:endParaRPr lang="en-US" altLang="uk-UA" sz="3000" b="0" dirty="0">
              <a:latin typeface="Arial" charset="0"/>
            </a:endParaRPr>
          </a:p>
          <a:p>
            <a:pPr marL="895350" lvl="1" indent="-438150">
              <a:spcAft>
                <a:spcPts val="1200"/>
              </a:spcAft>
              <a:buFont typeface="Wingdings" pitchFamily="2" charset="2"/>
              <a:buChar char="Ø"/>
              <a:defRPr/>
            </a:pPr>
            <a:r>
              <a:rPr lang="uk-UA" altLang="uk-UA" sz="3000" b="0" dirty="0">
                <a:latin typeface="Arial" charset="0"/>
              </a:rPr>
              <a:t>митне регулювання зовнішньоекономічної діяльності</a:t>
            </a:r>
            <a:endParaRPr lang="en-US" altLang="uk-UA" sz="3000" b="0" dirty="0">
              <a:latin typeface="Arial" charset="0"/>
            </a:endParaRPr>
          </a:p>
          <a:p>
            <a:pPr marL="895350" lvl="1" indent="-438150">
              <a:spcAft>
                <a:spcPts val="1200"/>
              </a:spcAft>
              <a:buFont typeface="Wingdings" pitchFamily="2" charset="2"/>
              <a:buChar char="Ø"/>
              <a:defRPr/>
            </a:pPr>
            <a:r>
              <a:rPr lang="uk-UA" altLang="uk-UA" sz="3000" b="0" dirty="0">
                <a:latin typeface="Arial" charset="0"/>
              </a:rPr>
              <a:t>комерційна дипломатія</a:t>
            </a:r>
            <a:endParaRPr lang="en-US" altLang="uk-UA" sz="3000" b="0" dirty="0">
              <a:latin typeface="Arial" charset="0"/>
            </a:endParaRPr>
          </a:p>
          <a:p>
            <a:pPr marL="895350" lvl="1" indent="-438150">
              <a:spcAft>
                <a:spcPts val="1200"/>
              </a:spcAft>
              <a:buFont typeface="Wingdings" pitchFamily="2" charset="2"/>
              <a:buChar char="Ø"/>
              <a:defRPr/>
            </a:pPr>
            <a:r>
              <a:rPr lang="uk-UA" altLang="uk-UA" sz="3000" b="0" dirty="0">
                <a:latin typeface="Arial" charset="0"/>
              </a:rPr>
              <a:t>економіка і фінанси ЄС</a:t>
            </a:r>
            <a:endParaRPr lang="en-US" altLang="uk-UA" sz="3000" b="0" dirty="0">
              <a:latin typeface="Arial" charset="0"/>
            </a:endParaRPr>
          </a:p>
          <a:p>
            <a:pPr marL="895350" lvl="1" indent="-438150">
              <a:spcAft>
                <a:spcPts val="1200"/>
              </a:spcAft>
              <a:buFont typeface="Wingdings" pitchFamily="2" charset="2"/>
              <a:buChar char="Ø"/>
              <a:defRPr/>
            </a:pPr>
            <a:r>
              <a:rPr lang="uk-UA" altLang="uk-UA" sz="3000" b="0" dirty="0">
                <a:latin typeface="Arial" charset="0"/>
              </a:rPr>
              <a:t>міжнародний фінансовий менеджмент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40AE8B5A-C339-40F8-9946-8F228B6958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013" y="234950"/>
            <a:ext cx="8274050" cy="1300163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uk-UA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Спеціалізації </a:t>
            </a:r>
          </a:p>
          <a:p>
            <a:pPr algn="ctr">
              <a:defRPr/>
            </a:pPr>
            <a:r>
              <a:rPr lang="uk-UA" sz="3800" i="1" dirty="0">
                <a:latin typeface="Arial" charset="0"/>
              </a:rPr>
              <a:t>(бакалаврат і магістратура)</a:t>
            </a:r>
          </a:p>
        </p:txBody>
      </p:sp>
    </p:spTree>
  </p:cSld>
  <p:clrMapOvr>
    <a:masterClrMapping/>
  </p:clrMapOvr>
  <p:transition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>
            <a:extLst>
              <a:ext uri="{FF2B5EF4-FFF2-40B4-BE49-F238E27FC236}">
                <a16:creationId xmlns:a16="http://schemas.microsoft.com/office/drawing/2014/main" id="{1EAF6549-2104-48A9-8E98-2DBA5E8C7E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endParaRPr lang="uk-UA" altLang="uk-UA"/>
          </a:p>
        </p:txBody>
      </p:sp>
      <p:sp>
        <p:nvSpPr>
          <p:cNvPr id="15363" name="Rectangle 4">
            <a:extLst>
              <a:ext uri="{FF2B5EF4-FFF2-40B4-BE49-F238E27FC236}">
                <a16:creationId xmlns:a16="http://schemas.microsoft.com/office/drawing/2014/main" id="{AA2F59C1-C4CD-4BAF-A24F-C3B62724B9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endParaRPr lang="uk-UA" altLang="uk-UA"/>
          </a:p>
        </p:txBody>
      </p:sp>
      <p:sp>
        <p:nvSpPr>
          <p:cNvPr id="15364" name="Rectangle 5">
            <a:extLst>
              <a:ext uri="{FF2B5EF4-FFF2-40B4-BE49-F238E27FC236}">
                <a16:creationId xmlns:a16="http://schemas.microsoft.com/office/drawing/2014/main" id="{B04A680C-F4AB-40E2-B746-27E33C717B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endParaRPr lang="uk-UA" altLang="uk-UA"/>
          </a:p>
        </p:txBody>
      </p:sp>
      <p:sp>
        <p:nvSpPr>
          <p:cNvPr id="27654" name="Rectangle 6">
            <a:extLst>
              <a:ext uri="{FF2B5EF4-FFF2-40B4-BE49-F238E27FC236}">
                <a16:creationId xmlns:a16="http://schemas.microsoft.com/office/drawing/2014/main" id="{FB1717A6-914A-4F1A-AEB8-85F391BE4D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1797050"/>
            <a:ext cx="8890000" cy="2924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Aft>
                <a:spcPts val="1200"/>
              </a:spcAft>
              <a:defRPr/>
            </a:pPr>
            <a:r>
              <a:rPr lang="ru-RU" altLang="uk-UA" sz="3600" u="sng" dirty="0" err="1">
                <a:solidFill>
                  <a:srgbClr val="543466"/>
                </a:solidFill>
                <a:latin typeface="Arial" charset="0"/>
              </a:rPr>
              <a:t>Міжнародні</a:t>
            </a:r>
            <a:r>
              <a:rPr lang="ru-RU" altLang="uk-UA" sz="3600" u="sng" dirty="0">
                <a:solidFill>
                  <a:srgbClr val="543466"/>
                </a:solidFill>
                <a:latin typeface="Arial" charset="0"/>
              </a:rPr>
              <a:t> </a:t>
            </a:r>
            <a:r>
              <a:rPr lang="ru-RU" altLang="uk-UA" sz="3600" u="sng" dirty="0" err="1">
                <a:solidFill>
                  <a:srgbClr val="543466"/>
                </a:solidFill>
                <a:latin typeface="Arial" charset="0"/>
              </a:rPr>
              <a:t>економічні</a:t>
            </a:r>
            <a:r>
              <a:rPr lang="ru-RU" altLang="uk-UA" sz="3600" u="sng" dirty="0">
                <a:solidFill>
                  <a:srgbClr val="543466"/>
                </a:solidFill>
                <a:latin typeface="Arial" charset="0"/>
              </a:rPr>
              <a:t> </a:t>
            </a:r>
            <a:r>
              <a:rPr lang="ru-RU" altLang="uk-UA" sz="3600" u="sng" dirty="0" err="1">
                <a:solidFill>
                  <a:srgbClr val="543466"/>
                </a:solidFill>
                <a:latin typeface="Arial" charset="0"/>
              </a:rPr>
              <a:t>відносини</a:t>
            </a:r>
            <a:endParaRPr lang="ru-RU" altLang="uk-UA" sz="3600" u="sng" dirty="0">
              <a:solidFill>
                <a:srgbClr val="543466"/>
              </a:solidFill>
              <a:latin typeface="Arial" charset="0"/>
            </a:endParaRPr>
          </a:p>
          <a:p>
            <a:pPr marL="536575" indent="-354013">
              <a:buFont typeface="Arial" pitchFamily="34" charset="0"/>
              <a:buChar char="•"/>
              <a:defRPr/>
            </a:pPr>
            <a:r>
              <a:rPr lang="uk-UA" altLang="uk-UA" sz="2800" b="0" u="sng" dirty="0">
                <a:latin typeface="Arial" charset="0"/>
              </a:rPr>
              <a:t>Міжнародний бізнес</a:t>
            </a:r>
            <a:endParaRPr lang="en-US" altLang="uk-UA" sz="2800" b="0" u="sng" dirty="0">
              <a:latin typeface="Arial" charset="0"/>
            </a:endParaRPr>
          </a:p>
          <a:p>
            <a:pPr marL="895350" lvl="1" indent="-438150">
              <a:spcAft>
                <a:spcPts val="1200"/>
              </a:spcAft>
              <a:buFont typeface="Wingdings" pitchFamily="2" charset="2"/>
              <a:buChar char="Ø"/>
              <a:defRPr/>
            </a:pPr>
            <a:r>
              <a:rPr lang="uk-UA" altLang="uk-UA" sz="3000" b="0" dirty="0">
                <a:latin typeface="Arial" charset="0"/>
              </a:rPr>
              <a:t>міжнародний менеджмент</a:t>
            </a:r>
          </a:p>
          <a:p>
            <a:pPr marL="895350" lvl="1" indent="-438150">
              <a:spcAft>
                <a:spcPts val="1200"/>
              </a:spcAft>
              <a:buFont typeface="Wingdings" pitchFamily="2" charset="2"/>
              <a:buChar char="Ø"/>
              <a:defRPr/>
            </a:pPr>
            <a:r>
              <a:rPr lang="uk-UA" altLang="uk-UA" sz="3000" b="0" dirty="0">
                <a:latin typeface="Arial" charset="0"/>
              </a:rPr>
              <a:t>міжнародний фінансовий менеджмент</a:t>
            </a:r>
          </a:p>
          <a:p>
            <a:pPr marL="895350" lvl="1" indent="-438150">
              <a:spcAft>
                <a:spcPts val="1200"/>
              </a:spcAft>
              <a:buFont typeface="Wingdings" pitchFamily="2" charset="2"/>
              <a:buChar char="Ø"/>
              <a:defRPr/>
            </a:pPr>
            <a:r>
              <a:rPr lang="uk-UA" altLang="uk-UA" sz="3000" b="0" dirty="0">
                <a:latin typeface="Arial" charset="0"/>
              </a:rPr>
              <a:t>міжнародні фінанси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AAF5419F-0F09-42F0-92E3-249B9C7018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013" y="234950"/>
            <a:ext cx="8274050" cy="1300163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uk-UA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Спеціалізації </a:t>
            </a:r>
          </a:p>
          <a:p>
            <a:pPr algn="ctr">
              <a:defRPr/>
            </a:pPr>
            <a:r>
              <a:rPr lang="uk-UA" sz="3800" i="1" dirty="0">
                <a:latin typeface="Arial" charset="0"/>
              </a:rPr>
              <a:t>(бакалаврат і магістратура)</a:t>
            </a:r>
          </a:p>
        </p:txBody>
      </p:sp>
    </p:spTree>
  </p:cSld>
  <p:clrMapOvr>
    <a:masterClrMapping/>
  </p:clrMapOvr>
  <p:transition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>
            <a:extLst>
              <a:ext uri="{FF2B5EF4-FFF2-40B4-BE49-F238E27FC236}">
                <a16:creationId xmlns:a16="http://schemas.microsoft.com/office/drawing/2014/main" id="{97AF19FA-AD4F-40F1-B6F2-B58B14696D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endParaRPr lang="uk-UA" altLang="uk-UA"/>
          </a:p>
        </p:txBody>
      </p:sp>
      <p:sp>
        <p:nvSpPr>
          <p:cNvPr id="16387" name="Rectangle 4">
            <a:extLst>
              <a:ext uri="{FF2B5EF4-FFF2-40B4-BE49-F238E27FC236}">
                <a16:creationId xmlns:a16="http://schemas.microsoft.com/office/drawing/2014/main" id="{0EBF6753-E91D-4F0E-8323-C484F00429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endParaRPr lang="uk-UA" altLang="uk-UA"/>
          </a:p>
        </p:txBody>
      </p:sp>
      <p:sp>
        <p:nvSpPr>
          <p:cNvPr id="16388" name="Rectangle 5">
            <a:extLst>
              <a:ext uri="{FF2B5EF4-FFF2-40B4-BE49-F238E27FC236}">
                <a16:creationId xmlns:a16="http://schemas.microsoft.com/office/drawing/2014/main" id="{E352F24B-AD97-4AF9-B209-D4BF669FAD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endParaRPr lang="uk-UA" altLang="uk-UA"/>
          </a:p>
        </p:txBody>
      </p:sp>
      <p:sp>
        <p:nvSpPr>
          <p:cNvPr id="16389" name="Rectangle 6">
            <a:extLst>
              <a:ext uri="{FF2B5EF4-FFF2-40B4-BE49-F238E27FC236}">
                <a16:creationId xmlns:a16="http://schemas.microsoft.com/office/drawing/2014/main" id="{0CBA0588-FC15-42E2-9252-7134B89525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138" y="1674813"/>
            <a:ext cx="8340725" cy="535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47675" indent="-447675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1162050" indent="-442913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uk-UA" altLang="uk-UA" sz="3500" u="sng" dirty="0">
                <a:solidFill>
                  <a:srgbClr val="543466"/>
                </a:solidFill>
                <a:latin typeface="Arial" panose="020B0604020202020204" pitchFamily="34" charset="0"/>
              </a:rPr>
              <a:t>Міжнародне право</a:t>
            </a:r>
            <a:endParaRPr lang="en-US" altLang="uk-UA" sz="3500" u="sng" dirty="0">
              <a:solidFill>
                <a:srgbClr val="543466"/>
              </a:solidFill>
              <a:latin typeface="Arial" panose="020B0604020202020204" pitchFamily="34" charset="0"/>
            </a:endParaRPr>
          </a:p>
          <a:p>
            <a:pPr lvl="1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uk-UA" altLang="uk-UA" sz="3100" b="0" dirty="0">
                <a:latin typeface="Arial" panose="020B0604020202020204" pitchFamily="34" charset="0"/>
              </a:rPr>
              <a:t>міжнародне публічне право</a:t>
            </a:r>
            <a:endParaRPr lang="en-US" altLang="uk-UA" sz="3100" b="0" dirty="0">
              <a:latin typeface="Arial" panose="020B0604020202020204" pitchFamily="34" charset="0"/>
            </a:endParaRPr>
          </a:p>
          <a:p>
            <a:pPr lvl="1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uk-UA" altLang="uk-UA" sz="3100" b="0" dirty="0">
                <a:latin typeface="Arial" panose="020B0604020202020204" pitchFamily="34" charset="0"/>
              </a:rPr>
              <a:t>міжнародне приватне право</a:t>
            </a:r>
            <a:endParaRPr lang="en-US" altLang="uk-UA" sz="3100" b="0" dirty="0">
              <a:latin typeface="Arial" panose="020B0604020202020204" pitchFamily="34" charset="0"/>
            </a:endParaRPr>
          </a:p>
          <a:p>
            <a:pPr lvl="1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uk-UA" altLang="uk-UA" sz="3100" b="0" dirty="0">
                <a:latin typeface="Arial" panose="020B0604020202020204" pitchFamily="34" charset="0"/>
              </a:rPr>
              <a:t>право Європейського Союзу</a:t>
            </a:r>
            <a:endParaRPr lang="en-US" altLang="uk-UA" sz="3100" b="0" dirty="0">
              <a:latin typeface="Arial" panose="020B0604020202020204" pitchFamily="34" charset="0"/>
            </a:endParaRPr>
          </a:p>
          <a:p>
            <a:pPr lvl="1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uk-UA" altLang="uk-UA" sz="3100" b="0" dirty="0">
                <a:latin typeface="Arial" panose="020B0604020202020204" pitchFamily="34" charset="0"/>
              </a:rPr>
              <a:t>міжнародна адвокатура</a:t>
            </a:r>
            <a:endParaRPr lang="en-US" altLang="uk-UA" sz="3100" b="0" dirty="0">
              <a:latin typeface="Arial" panose="020B0604020202020204" pitchFamily="34" charset="0"/>
            </a:endParaRPr>
          </a:p>
          <a:p>
            <a:pPr lvl="1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uk-UA" altLang="uk-UA" sz="3100" b="0" dirty="0">
                <a:latin typeface="Arial" panose="020B0604020202020204" pitchFamily="34" charset="0"/>
              </a:rPr>
              <a:t>міжнародне екологічне право</a:t>
            </a:r>
          </a:p>
          <a:p>
            <a:pPr lvl="1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uk-UA" altLang="uk-UA" sz="3100" b="0" dirty="0">
                <a:latin typeface="Arial" panose="020B0604020202020204" pitchFamily="34" charset="0"/>
              </a:rPr>
              <a:t>міжнародне та європейське право </a:t>
            </a:r>
            <a:r>
              <a:rPr lang="uk-UA" altLang="uk-UA" sz="3100" b="0" i="1" dirty="0">
                <a:latin typeface="Arial" panose="020B0604020202020204" pitchFamily="34" charset="0"/>
              </a:rPr>
              <a:t>(програма подвійного диплома, англомовна)</a:t>
            </a:r>
            <a:endParaRPr lang="ru-RU" altLang="uk-UA" sz="3100" b="0" i="1" dirty="0">
              <a:latin typeface="Arial" panose="020B0604020202020204" pitchFamily="34" charset="0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5988CD62-8CAE-471F-9C71-7CB6583A86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013" y="234950"/>
            <a:ext cx="8274050" cy="1300163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uk-UA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Спеціалізації </a:t>
            </a:r>
          </a:p>
          <a:p>
            <a:pPr algn="ctr">
              <a:defRPr/>
            </a:pPr>
            <a:r>
              <a:rPr lang="uk-UA" sz="3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(бакалаврат і магістратура)</a:t>
            </a:r>
          </a:p>
        </p:txBody>
      </p:sp>
    </p:spTree>
  </p:cSld>
  <p:clrMapOvr>
    <a:masterClrMapping/>
  </p:clrMapOvr>
  <p:transition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E9222F28-5D56-4421-8FA7-00DDED55A3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013" y="234950"/>
            <a:ext cx="8274050" cy="10541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uk-UA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Навчальні дисципліни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CE44A000-0AFC-4A08-8260-F06E42AAE0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endParaRPr lang="uk-UA" altLang="uk-UA"/>
          </a:p>
        </p:txBody>
      </p:sp>
      <p:sp>
        <p:nvSpPr>
          <p:cNvPr id="20484" name="Rectangle 4">
            <a:extLst>
              <a:ext uri="{FF2B5EF4-FFF2-40B4-BE49-F238E27FC236}">
                <a16:creationId xmlns:a16="http://schemas.microsoft.com/office/drawing/2014/main" id="{83BAF85D-FB9D-4ADE-9F75-A74C8CA9CE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endParaRPr lang="uk-UA" altLang="uk-UA"/>
          </a:p>
        </p:txBody>
      </p:sp>
      <p:sp>
        <p:nvSpPr>
          <p:cNvPr id="20485" name="Rectangle 5">
            <a:extLst>
              <a:ext uri="{FF2B5EF4-FFF2-40B4-BE49-F238E27FC236}">
                <a16:creationId xmlns:a16="http://schemas.microsoft.com/office/drawing/2014/main" id="{86544EB6-D647-44CB-ABCA-9650F0A6AA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endParaRPr lang="uk-UA" altLang="uk-UA"/>
          </a:p>
        </p:txBody>
      </p:sp>
      <p:sp>
        <p:nvSpPr>
          <p:cNvPr id="15366" name="Rectangle 6">
            <a:extLst>
              <a:ext uri="{FF2B5EF4-FFF2-40B4-BE49-F238E27FC236}">
                <a16:creationId xmlns:a16="http://schemas.microsoft.com/office/drawing/2014/main" id="{3D0973F7-AFC9-46C8-80A9-6A11176CFF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050" y="1384300"/>
            <a:ext cx="8872538" cy="532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3525" indent="-263525">
              <a:spcAft>
                <a:spcPts val="600"/>
              </a:spcAft>
              <a:buFontTx/>
              <a:buChar char="•"/>
              <a:defRPr/>
            </a:pPr>
            <a:r>
              <a:rPr lang="uk-UA" sz="3200" b="0" dirty="0">
                <a:latin typeface="Arial" charset="0"/>
              </a:rPr>
              <a:t>Нормативні дисципліни:</a:t>
            </a:r>
          </a:p>
          <a:p>
            <a:pPr marL="892175" lvl="1" indent="-434975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uk-UA" sz="3200" b="0" dirty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цикл гуманітарних та соціально-економічних дисциплін</a:t>
            </a:r>
          </a:p>
          <a:p>
            <a:pPr marL="892175" lvl="1" indent="-434975">
              <a:spcAft>
                <a:spcPts val="1200"/>
              </a:spcAft>
              <a:buFont typeface="Wingdings" pitchFamily="2" charset="2"/>
              <a:buChar char="v"/>
              <a:defRPr/>
            </a:pPr>
            <a:r>
              <a:rPr lang="uk-UA" sz="3200" b="0" dirty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цикл дисциплін професійної та практичної підготовки</a:t>
            </a:r>
          </a:p>
          <a:p>
            <a:pPr marL="446088" lvl="1" indent="-446088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uk-UA" sz="3200" b="0" dirty="0">
                <a:latin typeface="Arial" charset="0"/>
              </a:rPr>
              <a:t>Дисципліни вільного вибору студента</a:t>
            </a:r>
          </a:p>
          <a:p>
            <a:pPr marL="892175" lvl="1" indent="-434975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uk-UA" sz="3200" b="0" dirty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цикл гуманітарних та соціально-економічних дисциплін</a:t>
            </a:r>
          </a:p>
          <a:p>
            <a:pPr marL="892175" lvl="1" indent="-434975">
              <a:spcAft>
                <a:spcPts val="1800"/>
              </a:spcAft>
              <a:buFont typeface="Wingdings" pitchFamily="2" charset="2"/>
              <a:buChar char="v"/>
              <a:defRPr/>
            </a:pPr>
            <a:r>
              <a:rPr lang="uk-UA" sz="3200" b="0" dirty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цикл дисциплін професійної та практичної підготовки</a:t>
            </a:r>
            <a:endParaRPr lang="ru-RU" sz="3600" b="0" dirty="0">
              <a:solidFill>
                <a:schemeClr val="accent5">
                  <a:lumMod val="50000"/>
                </a:schemeClr>
              </a:solidFill>
              <a:latin typeface="Arial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783655EC-032E-48EC-AA3D-84FFCF6596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013" y="234950"/>
            <a:ext cx="8274050" cy="10541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uk-UA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Іноземні мови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96D0E081-DC91-4408-977B-9CF65A1E3B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endParaRPr lang="uk-UA" altLang="uk-UA"/>
          </a:p>
        </p:txBody>
      </p:sp>
      <p:sp>
        <p:nvSpPr>
          <p:cNvPr id="21508" name="Rectangle 4">
            <a:extLst>
              <a:ext uri="{FF2B5EF4-FFF2-40B4-BE49-F238E27FC236}">
                <a16:creationId xmlns:a16="http://schemas.microsoft.com/office/drawing/2014/main" id="{A3A84E16-62A1-45F9-9150-EF1525B64E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endParaRPr lang="uk-UA" altLang="uk-UA"/>
          </a:p>
        </p:txBody>
      </p:sp>
      <p:sp>
        <p:nvSpPr>
          <p:cNvPr id="21509" name="Rectangle 5">
            <a:extLst>
              <a:ext uri="{FF2B5EF4-FFF2-40B4-BE49-F238E27FC236}">
                <a16:creationId xmlns:a16="http://schemas.microsoft.com/office/drawing/2014/main" id="{E4447BED-74BA-417E-95DD-1A1B40422A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endParaRPr lang="uk-UA" altLang="uk-UA"/>
          </a:p>
        </p:txBody>
      </p:sp>
      <p:sp>
        <p:nvSpPr>
          <p:cNvPr id="590854" name="Rectangle 6">
            <a:extLst>
              <a:ext uri="{FF2B5EF4-FFF2-40B4-BE49-F238E27FC236}">
                <a16:creationId xmlns:a16="http://schemas.microsoft.com/office/drawing/2014/main" id="{15145286-C3A6-406E-9041-AACC3D9703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050" y="1429195"/>
            <a:ext cx="8472488" cy="5029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numCol="1">
            <a:spAutoFit/>
          </a:bodyPr>
          <a:lstStyle/>
          <a:p>
            <a:pPr algn="ctr">
              <a:tabLst>
                <a:tab pos="446088" algn="l"/>
              </a:tabLst>
              <a:defRPr/>
            </a:pPr>
            <a:r>
              <a:rPr lang="uk-UA" sz="3200" dirty="0">
                <a:latin typeface="Arial" charset="0"/>
              </a:rPr>
              <a:t>Перша іноземна мова</a:t>
            </a:r>
          </a:p>
          <a:p>
            <a:pPr marL="354013" indent="-354013">
              <a:buFont typeface="Arial" pitchFamily="34" charset="0"/>
              <a:buChar char="•"/>
              <a:tabLst>
                <a:tab pos="446088" algn="l"/>
              </a:tabLst>
              <a:defRPr/>
            </a:pPr>
            <a:endParaRPr lang="uk-UA" sz="3600" dirty="0">
              <a:latin typeface="Arial" charset="0"/>
            </a:endParaRPr>
          </a:p>
          <a:p>
            <a:pPr marL="354013" indent="-354013">
              <a:buFont typeface="Arial" pitchFamily="34" charset="0"/>
              <a:buChar char="•"/>
              <a:defRPr/>
            </a:pPr>
            <a:endParaRPr lang="uk-UA" sz="3600" dirty="0">
              <a:latin typeface="Arial" charset="0"/>
            </a:endParaRPr>
          </a:p>
          <a:p>
            <a:pPr algn="ctr">
              <a:tabLst>
                <a:tab pos="446088" algn="l"/>
              </a:tabLst>
              <a:defRPr/>
            </a:pPr>
            <a:endParaRPr lang="uk-UA" sz="2000" dirty="0">
              <a:latin typeface="Arial" charset="0"/>
            </a:endParaRPr>
          </a:p>
          <a:p>
            <a:pPr algn="ctr">
              <a:tabLst>
                <a:tab pos="446088" algn="l"/>
              </a:tabLst>
              <a:defRPr/>
            </a:pPr>
            <a:r>
              <a:rPr lang="uk-UA" sz="3200" dirty="0">
                <a:latin typeface="Arial" charset="0"/>
              </a:rPr>
              <a:t>Друга іноземна мова</a:t>
            </a:r>
          </a:p>
          <a:p>
            <a:pPr algn="ctr">
              <a:tabLst>
                <a:tab pos="446088" algn="l"/>
              </a:tabLst>
              <a:defRPr/>
            </a:pPr>
            <a:endParaRPr lang="uk-UA" sz="3200" dirty="0">
              <a:latin typeface="Arial" charset="0"/>
            </a:endParaRPr>
          </a:p>
          <a:p>
            <a:pPr algn="ctr">
              <a:tabLst>
                <a:tab pos="446088" algn="l"/>
              </a:tabLst>
              <a:defRPr/>
            </a:pPr>
            <a:endParaRPr lang="uk-UA" sz="3200" dirty="0">
              <a:latin typeface="Arial" charset="0"/>
            </a:endParaRPr>
          </a:p>
          <a:p>
            <a:pPr algn="ctr">
              <a:tabLst>
                <a:tab pos="446088" algn="l"/>
              </a:tabLst>
              <a:defRPr/>
            </a:pPr>
            <a:endParaRPr lang="uk-UA" sz="3200" dirty="0">
              <a:latin typeface="Arial" charset="0"/>
            </a:endParaRPr>
          </a:p>
          <a:p>
            <a:pPr algn="ctr">
              <a:tabLst>
                <a:tab pos="446088" algn="l"/>
              </a:tabLst>
              <a:defRPr/>
            </a:pPr>
            <a:endParaRPr lang="uk-UA" sz="3200" dirty="0">
              <a:latin typeface="Arial" charset="0"/>
            </a:endParaRPr>
          </a:p>
          <a:p>
            <a:pPr algn="ctr">
              <a:lnSpc>
                <a:spcPct val="150000"/>
              </a:lnSpc>
              <a:tabLst>
                <a:tab pos="446088" algn="l"/>
              </a:tabLst>
              <a:defRPr/>
            </a:pPr>
            <a:r>
              <a:rPr lang="uk-UA" sz="2800" b="0" dirty="0">
                <a:solidFill>
                  <a:schemeClr val="bg1"/>
                </a:solidFill>
                <a:latin typeface="Arial" charset="0"/>
              </a:rPr>
              <a:t>естонська, фінська</a:t>
            </a:r>
            <a:endParaRPr lang="uk-UA" sz="3600" dirty="0">
              <a:latin typeface="Arial" charset="0"/>
            </a:endParaRPr>
          </a:p>
        </p:txBody>
      </p:sp>
      <p:graphicFrame>
        <p:nvGraphicFramePr>
          <p:cNvPr id="2" name="Таблиця 2">
            <a:extLst>
              <a:ext uri="{FF2B5EF4-FFF2-40B4-BE49-F238E27FC236}">
                <a16:creationId xmlns:a16="http://schemas.microsoft.com/office/drawing/2014/main" id="{2442B62B-31C6-41FB-88F8-515B6C6E6E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5909838"/>
              </p:ext>
            </p:extLst>
          </p:nvPr>
        </p:nvGraphicFramePr>
        <p:xfrm>
          <a:off x="481013" y="1895766"/>
          <a:ext cx="8274050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7025">
                  <a:extLst>
                    <a:ext uri="{9D8B030D-6E8A-4147-A177-3AD203B41FA5}">
                      <a16:colId xmlns:a16="http://schemas.microsoft.com/office/drawing/2014/main" val="849551564"/>
                    </a:ext>
                  </a:extLst>
                </a:gridCol>
                <a:gridCol w="4137025">
                  <a:extLst>
                    <a:ext uri="{9D8B030D-6E8A-4147-A177-3AD203B41FA5}">
                      <a16:colId xmlns:a16="http://schemas.microsoft.com/office/drawing/2014/main" val="1572062824"/>
                    </a:ext>
                  </a:extLst>
                </a:gridCol>
              </a:tblGrid>
              <a:tr h="36560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800" b="0" dirty="0">
                          <a:solidFill>
                            <a:schemeClr val="bg1"/>
                          </a:solidFill>
                          <a:latin typeface="Arial" charset="0"/>
                        </a:rPr>
                        <a:t>англійська </a:t>
                      </a:r>
                      <a:endParaRPr lang="uk-UA" sz="28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800" b="0" dirty="0">
                          <a:solidFill>
                            <a:schemeClr val="bg1"/>
                          </a:solidFill>
                          <a:latin typeface="Arial" charset="0"/>
                        </a:rPr>
                        <a:t>італійська </a:t>
                      </a:r>
                      <a:endParaRPr lang="uk-UA" sz="28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5378337"/>
                  </a:ext>
                </a:extLst>
              </a:tr>
              <a:tr h="365606">
                <a:tc>
                  <a:txBody>
                    <a:bodyPr/>
                    <a:lstStyle/>
                    <a:p>
                      <a:r>
                        <a:rPr lang="uk-UA" sz="2800" b="0" dirty="0">
                          <a:solidFill>
                            <a:schemeClr val="bg1"/>
                          </a:solidFill>
                          <a:latin typeface="Arial" charset="0"/>
                        </a:rPr>
                        <a:t>німецька</a:t>
                      </a:r>
                      <a:endParaRPr lang="uk-UA" sz="28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800" b="0" dirty="0">
                          <a:solidFill>
                            <a:schemeClr val="bg1"/>
                          </a:solidFill>
                          <a:latin typeface="Arial" charset="0"/>
                        </a:rPr>
                        <a:t>шведська </a:t>
                      </a:r>
                      <a:endParaRPr lang="uk-UA" sz="28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8168634"/>
                  </a:ext>
                </a:extLst>
              </a:tr>
              <a:tr h="36560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800" b="0" dirty="0">
                          <a:solidFill>
                            <a:schemeClr val="bg1"/>
                          </a:solidFill>
                          <a:latin typeface="Arial" charset="0"/>
                        </a:rPr>
                        <a:t>французька</a:t>
                      </a:r>
                      <a:endParaRPr lang="uk-UA" sz="28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uk-UA" sz="28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1405801"/>
                  </a:ext>
                </a:extLst>
              </a:tr>
            </a:tbl>
          </a:graphicData>
        </a:graphic>
      </p:graphicFrame>
      <p:graphicFrame>
        <p:nvGraphicFramePr>
          <p:cNvPr id="3" name="Таблиця 3">
            <a:extLst>
              <a:ext uri="{FF2B5EF4-FFF2-40B4-BE49-F238E27FC236}">
                <a16:creationId xmlns:a16="http://schemas.microsoft.com/office/drawing/2014/main" id="{45B53F85-79CE-438D-A524-C448528156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0801"/>
              </p:ext>
            </p:extLst>
          </p:nvPr>
        </p:nvGraphicFramePr>
        <p:xfrm>
          <a:off x="499269" y="3840226"/>
          <a:ext cx="8274050" cy="207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7025">
                  <a:extLst>
                    <a:ext uri="{9D8B030D-6E8A-4147-A177-3AD203B41FA5}">
                      <a16:colId xmlns:a16="http://schemas.microsoft.com/office/drawing/2014/main" val="2432053292"/>
                    </a:ext>
                  </a:extLst>
                </a:gridCol>
                <a:gridCol w="4137025">
                  <a:extLst>
                    <a:ext uri="{9D8B030D-6E8A-4147-A177-3AD203B41FA5}">
                      <a16:colId xmlns:a16="http://schemas.microsoft.com/office/drawing/2014/main" val="27494588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uk-UA" sz="2800" b="0" dirty="0">
                          <a:solidFill>
                            <a:schemeClr val="bg1"/>
                          </a:solidFill>
                          <a:latin typeface="Arial" charset="0"/>
                        </a:rPr>
                        <a:t>англійська</a:t>
                      </a:r>
                      <a:endParaRPr lang="uk-UA" sz="28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sz="2800" b="0" dirty="0">
                          <a:solidFill>
                            <a:schemeClr val="bg1"/>
                          </a:solidFill>
                          <a:latin typeface="Arial" charset="0"/>
                        </a:rPr>
                        <a:t>іспанська</a:t>
                      </a:r>
                      <a:endParaRPr lang="uk-UA" sz="28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30376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2800" b="0" dirty="0">
                          <a:solidFill>
                            <a:schemeClr val="bg1"/>
                          </a:solidFill>
                          <a:latin typeface="Arial" charset="0"/>
                        </a:rPr>
                        <a:t>німецька</a:t>
                      </a:r>
                      <a:endParaRPr lang="uk-UA" sz="28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sz="2800" b="0" dirty="0">
                          <a:solidFill>
                            <a:schemeClr val="bg1"/>
                          </a:solidFill>
                          <a:latin typeface="Arial" charset="0"/>
                        </a:rPr>
                        <a:t>норвезька</a:t>
                      </a:r>
                      <a:endParaRPr lang="uk-UA" sz="28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39776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2800" b="0" dirty="0">
                          <a:solidFill>
                            <a:schemeClr val="bg1"/>
                          </a:solidFill>
                          <a:latin typeface="Arial" charset="0"/>
                        </a:rPr>
                        <a:t>французька</a:t>
                      </a:r>
                      <a:endParaRPr lang="uk-UA" sz="28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800" b="0" dirty="0">
                          <a:solidFill>
                            <a:schemeClr val="bg1"/>
                          </a:solidFill>
                          <a:latin typeface="Arial" charset="0"/>
                        </a:rPr>
                        <a:t>східні мови</a:t>
                      </a:r>
                      <a:endParaRPr lang="uk-UA" sz="28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87575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0" lang="uk-UA" sz="2800" b="0" kern="1200" dirty="0">
                          <a:solidFill>
                            <a:schemeClr val="bg1"/>
                          </a:solidFill>
                          <a:latin typeface="Arial" charset="0"/>
                          <a:ea typeface="+mn-ea"/>
                          <a:cs typeface="+mn-cs"/>
                        </a:rPr>
                        <a:t>італійська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uk-UA" sz="2800" b="0" kern="1200" dirty="0">
                          <a:solidFill>
                            <a:schemeClr val="bg1"/>
                          </a:solidFill>
                          <a:latin typeface="Arial" charset="0"/>
                          <a:ea typeface="+mn-ea"/>
                          <a:cs typeface="+mn-cs"/>
                        </a:rPr>
                        <a:t>чеська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3642331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>
            <a:extLst>
              <a:ext uri="{FF2B5EF4-FFF2-40B4-BE49-F238E27FC236}">
                <a16:creationId xmlns:a16="http://schemas.microsoft.com/office/drawing/2014/main" id="{B6800407-3658-4E2C-BAC6-ECCF699D59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013" y="234950"/>
            <a:ext cx="8274050" cy="10541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Історія</a:t>
            </a:r>
          </a:p>
        </p:txBody>
      </p:sp>
      <p:sp>
        <p:nvSpPr>
          <p:cNvPr id="5123" name="Rectangle 28">
            <a:extLst>
              <a:ext uri="{FF2B5EF4-FFF2-40B4-BE49-F238E27FC236}">
                <a16:creationId xmlns:a16="http://schemas.microsoft.com/office/drawing/2014/main" id="{20119296-A729-4564-A812-1281F1BFA5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endParaRPr lang="uk-UA" altLang="uk-UA"/>
          </a:p>
        </p:txBody>
      </p:sp>
      <p:sp>
        <p:nvSpPr>
          <p:cNvPr id="5124" name="Rectangle 30">
            <a:extLst>
              <a:ext uri="{FF2B5EF4-FFF2-40B4-BE49-F238E27FC236}">
                <a16:creationId xmlns:a16="http://schemas.microsoft.com/office/drawing/2014/main" id="{C4B68020-4197-4C49-BDB5-A97634B5CD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endParaRPr lang="uk-UA" altLang="uk-UA"/>
          </a:p>
        </p:txBody>
      </p:sp>
      <p:sp>
        <p:nvSpPr>
          <p:cNvPr id="5125" name="Rectangle 31">
            <a:extLst>
              <a:ext uri="{FF2B5EF4-FFF2-40B4-BE49-F238E27FC236}">
                <a16:creationId xmlns:a16="http://schemas.microsoft.com/office/drawing/2014/main" id="{5E2A8131-66EB-4BA8-A8DD-1C0342F494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endParaRPr lang="uk-UA" altLang="uk-UA"/>
          </a:p>
        </p:txBody>
      </p:sp>
      <p:sp>
        <p:nvSpPr>
          <p:cNvPr id="5126" name="Rectangle 41">
            <a:extLst>
              <a:ext uri="{FF2B5EF4-FFF2-40B4-BE49-F238E27FC236}">
                <a16:creationId xmlns:a16="http://schemas.microsoft.com/office/drawing/2014/main" id="{9F6FB4F4-6484-4736-AED5-FB05A1DD2C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663" y="1441450"/>
            <a:ext cx="8923337" cy="517064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1349375" indent="-1349375">
              <a:defRPr/>
            </a:pPr>
            <a:r>
              <a:rPr lang="ru-RU" sz="2200" dirty="0">
                <a:latin typeface="+mj-lt"/>
              </a:rPr>
              <a:t>1992</a:t>
            </a:r>
            <a:r>
              <a:rPr lang="ru-RU" sz="2200" b="0" dirty="0">
                <a:latin typeface="+mj-lt"/>
              </a:rPr>
              <a:t> – 	</a:t>
            </a:r>
            <a:r>
              <a:rPr lang="ru-RU" sz="2200" b="0" dirty="0" err="1">
                <a:latin typeface="+mj-lt"/>
              </a:rPr>
              <a:t>створення</a:t>
            </a:r>
            <a:r>
              <a:rPr lang="ru-RU" sz="2200" b="0" dirty="0">
                <a:latin typeface="+mj-lt"/>
              </a:rPr>
              <a:t> факультету</a:t>
            </a:r>
          </a:p>
          <a:p>
            <a:pPr marL="1349375" indent="-544513">
              <a:buFont typeface="Arial" charset="0"/>
              <a:buChar char="•"/>
              <a:defRPr/>
            </a:pPr>
            <a:r>
              <a:rPr lang="ru-RU" sz="2200" b="0" dirty="0">
                <a:latin typeface="+mj-lt"/>
              </a:rPr>
              <a:t>кафедра </a:t>
            </a:r>
            <a:r>
              <a:rPr lang="ru-RU" sz="2200" b="0" dirty="0" err="1">
                <a:latin typeface="+mj-lt"/>
              </a:rPr>
              <a:t>політичної</a:t>
            </a:r>
            <a:r>
              <a:rPr lang="ru-RU" sz="2200" b="0" dirty="0">
                <a:latin typeface="+mj-lt"/>
              </a:rPr>
              <a:t> </a:t>
            </a:r>
            <a:r>
              <a:rPr lang="ru-RU" sz="2200" b="0" dirty="0" err="1">
                <a:latin typeface="+mj-lt"/>
              </a:rPr>
              <a:t>географії</a:t>
            </a:r>
            <a:r>
              <a:rPr lang="ru-RU" sz="2200" b="0" dirty="0">
                <a:latin typeface="+mj-lt"/>
              </a:rPr>
              <a:t> та </a:t>
            </a:r>
            <a:r>
              <a:rPr lang="ru-RU" sz="2200" b="0" dirty="0" err="1">
                <a:latin typeface="+mj-lt"/>
              </a:rPr>
              <a:t>країнознавства</a:t>
            </a:r>
            <a:endParaRPr lang="ru-RU" sz="2200" b="0" dirty="0">
              <a:latin typeface="+mj-lt"/>
            </a:endParaRPr>
          </a:p>
          <a:p>
            <a:pPr marL="1349375" indent="-544513">
              <a:buFont typeface="Arial" charset="0"/>
              <a:buChar char="•"/>
              <a:defRPr/>
            </a:pPr>
            <a:r>
              <a:rPr lang="ru-RU" sz="2200" b="0" dirty="0">
                <a:latin typeface="+mj-lt"/>
              </a:rPr>
              <a:t>кафедра </a:t>
            </a:r>
            <a:r>
              <a:rPr lang="ru-RU" sz="2200" b="0" dirty="0" err="1">
                <a:latin typeface="+mj-lt"/>
              </a:rPr>
              <a:t>міжнародного</a:t>
            </a:r>
            <a:r>
              <a:rPr lang="ru-RU" sz="2200" b="0" dirty="0">
                <a:latin typeface="+mj-lt"/>
              </a:rPr>
              <a:t> права</a:t>
            </a:r>
          </a:p>
          <a:p>
            <a:pPr marL="1349375" indent="-1349375">
              <a:defRPr/>
            </a:pPr>
            <a:r>
              <a:rPr lang="ru-RU" sz="2200" dirty="0">
                <a:latin typeface="+mj-lt"/>
              </a:rPr>
              <a:t>1994</a:t>
            </a:r>
            <a:r>
              <a:rPr lang="ru-RU" sz="2200" b="0" dirty="0">
                <a:latin typeface="+mj-lt"/>
              </a:rPr>
              <a:t> – 	кафедра </a:t>
            </a:r>
            <a:r>
              <a:rPr lang="ru-RU" sz="2200" b="0" dirty="0" err="1">
                <a:latin typeface="+mj-lt"/>
              </a:rPr>
              <a:t>міжнародних</a:t>
            </a:r>
            <a:r>
              <a:rPr lang="ru-RU" sz="2200" b="0" dirty="0">
                <a:latin typeface="+mj-lt"/>
              </a:rPr>
              <a:t> </a:t>
            </a:r>
            <a:r>
              <a:rPr lang="ru-RU" sz="2200" b="0" dirty="0" err="1">
                <a:latin typeface="+mj-lt"/>
              </a:rPr>
              <a:t>економічних</a:t>
            </a:r>
            <a:r>
              <a:rPr lang="ru-RU" sz="2200" b="0" dirty="0">
                <a:latin typeface="+mj-lt"/>
              </a:rPr>
              <a:t> </a:t>
            </a:r>
          </a:p>
          <a:p>
            <a:pPr marL="1349375">
              <a:defRPr/>
            </a:pPr>
            <a:r>
              <a:rPr lang="ru-RU" sz="2200" b="0" dirty="0" err="1">
                <a:latin typeface="+mj-lt"/>
              </a:rPr>
              <a:t>відносин</a:t>
            </a:r>
            <a:endParaRPr lang="ru-RU" sz="2200" b="0" dirty="0">
              <a:latin typeface="+mj-lt"/>
            </a:endParaRPr>
          </a:p>
          <a:p>
            <a:pPr marL="1349375" indent="-1349375">
              <a:defRPr/>
            </a:pPr>
            <a:r>
              <a:rPr lang="ru-RU" sz="2200" dirty="0">
                <a:latin typeface="+mj-lt"/>
              </a:rPr>
              <a:t>1995</a:t>
            </a:r>
            <a:r>
              <a:rPr lang="ru-RU" sz="2200" b="0" dirty="0">
                <a:latin typeface="+mj-lt"/>
              </a:rPr>
              <a:t> – 	кафедра </a:t>
            </a:r>
            <a:r>
              <a:rPr lang="ru-RU" sz="2200" b="0" dirty="0" err="1">
                <a:latin typeface="+mj-lt"/>
              </a:rPr>
              <a:t>іноземних</a:t>
            </a:r>
            <a:r>
              <a:rPr lang="ru-RU" sz="2200" b="0" dirty="0">
                <a:latin typeface="+mj-lt"/>
              </a:rPr>
              <a:t> </a:t>
            </a:r>
            <a:r>
              <a:rPr lang="ru-RU" sz="2200" b="0" dirty="0" err="1">
                <a:latin typeface="+mj-lt"/>
              </a:rPr>
              <a:t>мов</a:t>
            </a:r>
            <a:endParaRPr lang="ru-RU" sz="2200" b="0" dirty="0">
              <a:latin typeface="+mj-lt"/>
            </a:endParaRPr>
          </a:p>
          <a:p>
            <a:pPr marL="1349375" indent="-1349375">
              <a:defRPr/>
            </a:pPr>
            <a:r>
              <a:rPr lang="ru-RU" sz="2200" dirty="0">
                <a:latin typeface="+mj-lt"/>
              </a:rPr>
              <a:t>2001</a:t>
            </a:r>
            <a:r>
              <a:rPr lang="ru-RU" sz="2200" b="0" dirty="0">
                <a:latin typeface="+mj-lt"/>
              </a:rPr>
              <a:t> – 	кафедра </a:t>
            </a:r>
            <a:r>
              <a:rPr lang="ru-RU" sz="2200" b="0" dirty="0" err="1">
                <a:latin typeface="+mj-lt"/>
              </a:rPr>
              <a:t>країнознавства</a:t>
            </a:r>
            <a:r>
              <a:rPr lang="ru-RU" sz="2200" b="0" dirty="0">
                <a:latin typeface="+mj-lt"/>
              </a:rPr>
              <a:t> і </a:t>
            </a:r>
            <a:r>
              <a:rPr lang="ru-RU" sz="2200" b="0" dirty="0" err="1">
                <a:latin typeface="+mj-lt"/>
              </a:rPr>
              <a:t>міжнародного</a:t>
            </a:r>
            <a:r>
              <a:rPr lang="ru-RU" sz="2200" b="0" dirty="0">
                <a:latin typeface="+mj-lt"/>
              </a:rPr>
              <a:t> туризму</a:t>
            </a:r>
          </a:p>
          <a:p>
            <a:pPr marL="1349375" indent="-1349375">
              <a:defRPr/>
            </a:pPr>
            <a:r>
              <a:rPr lang="ru-RU" sz="2200" dirty="0">
                <a:latin typeface="+mj-lt"/>
              </a:rPr>
              <a:t>2003</a:t>
            </a:r>
            <a:r>
              <a:rPr lang="ru-RU" sz="2200" b="0" dirty="0">
                <a:latin typeface="+mj-lt"/>
              </a:rPr>
              <a:t> – 	</a:t>
            </a:r>
          </a:p>
          <a:p>
            <a:pPr marL="1349375" indent="-538163">
              <a:buFont typeface="Arial" pitchFamily="34" charset="0"/>
              <a:buChar char="•"/>
              <a:defRPr/>
            </a:pPr>
            <a:r>
              <a:rPr lang="ru-RU" sz="2200" b="0" dirty="0">
                <a:latin typeface="+mj-lt"/>
              </a:rPr>
              <a:t>кафедра </a:t>
            </a:r>
            <a:r>
              <a:rPr lang="ru-RU" sz="2200" b="0" dirty="0" err="1">
                <a:latin typeface="+mj-lt"/>
              </a:rPr>
              <a:t>міжнародного</a:t>
            </a:r>
            <a:r>
              <a:rPr lang="ru-RU" sz="2200" b="0" dirty="0">
                <a:latin typeface="+mj-lt"/>
              </a:rPr>
              <a:t> </a:t>
            </a:r>
            <a:r>
              <a:rPr lang="ru-RU" sz="2200" b="0" dirty="0" err="1">
                <a:latin typeface="+mj-lt"/>
              </a:rPr>
              <a:t>економічного</a:t>
            </a:r>
            <a:r>
              <a:rPr lang="ru-RU" sz="2200" b="0" dirty="0">
                <a:latin typeface="+mj-lt"/>
              </a:rPr>
              <a:t> </a:t>
            </a:r>
            <a:r>
              <a:rPr lang="ru-RU" sz="2200" b="0" dirty="0" err="1">
                <a:latin typeface="+mj-lt"/>
              </a:rPr>
              <a:t>аналізу</a:t>
            </a:r>
            <a:r>
              <a:rPr lang="ru-RU" sz="2200" b="0" dirty="0">
                <a:latin typeface="+mj-lt"/>
              </a:rPr>
              <a:t> </a:t>
            </a:r>
            <a:r>
              <a:rPr lang="ru-RU" sz="2200" b="0" dirty="0" err="1">
                <a:latin typeface="+mj-lt"/>
              </a:rPr>
              <a:t>і</a:t>
            </a:r>
            <a:r>
              <a:rPr lang="ru-RU" sz="2200" b="0" dirty="0">
                <a:latin typeface="+mj-lt"/>
              </a:rPr>
              <a:t> </a:t>
            </a:r>
            <a:r>
              <a:rPr lang="ru-RU" sz="2200" b="0" dirty="0" err="1">
                <a:latin typeface="+mj-lt"/>
              </a:rPr>
              <a:t>фінансів</a:t>
            </a:r>
            <a:endParaRPr lang="ru-RU" sz="2200" b="0" dirty="0">
              <a:latin typeface="+mj-lt"/>
            </a:endParaRPr>
          </a:p>
          <a:p>
            <a:pPr marL="1349375" indent="-538163">
              <a:buFont typeface="Arial" pitchFamily="34" charset="0"/>
              <a:buChar char="•"/>
              <a:defRPr/>
            </a:pPr>
            <a:r>
              <a:rPr lang="ru-RU" sz="2200" b="0" dirty="0">
                <a:latin typeface="+mj-lt"/>
              </a:rPr>
              <a:t>кафедра </a:t>
            </a:r>
            <a:r>
              <a:rPr lang="ru-RU" sz="2200" b="0" dirty="0" err="1">
                <a:latin typeface="+mj-lt"/>
              </a:rPr>
              <a:t>європейського</a:t>
            </a:r>
            <a:r>
              <a:rPr lang="ru-RU" sz="2200" b="0" dirty="0">
                <a:latin typeface="+mj-lt"/>
              </a:rPr>
              <a:t> права </a:t>
            </a:r>
          </a:p>
          <a:p>
            <a:pPr>
              <a:defRPr/>
            </a:pPr>
            <a:r>
              <a:rPr lang="ru-RU" sz="2200" dirty="0">
                <a:latin typeface="+mj-lt"/>
              </a:rPr>
              <a:t>2022</a:t>
            </a:r>
            <a:r>
              <a:rPr lang="ru-RU" sz="2200" b="0" dirty="0">
                <a:latin typeface="+mj-lt"/>
              </a:rPr>
              <a:t> – </a:t>
            </a:r>
          </a:p>
          <a:p>
            <a:pPr marL="1341438" indent="-457200">
              <a:buFont typeface="Arial" panose="020B0604020202020204" pitchFamily="34" charset="0"/>
              <a:buChar char="•"/>
              <a:defRPr/>
            </a:pPr>
            <a:r>
              <a:rPr lang="uk-UA" altLang="uk-UA" sz="2200" b="0" dirty="0">
                <a:latin typeface="+mj-lt"/>
              </a:rPr>
              <a:t>кафедра міжнародних комунікацій та цифрової дипломатії</a:t>
            </a:r>
          </a:p>
          <a:p>
            <a:pPr marL="1341438" indent="-457200">
              <a:buFont typeface="Arial" panose="020B0604020202020204" pitchFamily="34" charset="0"/>
              <a:buChar char="•"/>
              <a:defRPr/>
            </a:pPr>
            <a:r>
              <a:rPr lang="ru-RU" altLang="uk-UA" sz="2200" b="0" dirty="0">
                <a:latin typeface="+mj-lt"/>
              </a:rPr>
              <a:t>кафедра </a:t>
            </a:r>
            <a:r>
              <a:rPr lang="ru-RU" altLang="uk-UA" sz="2200" b="0" dirty="0" err="1">
                <a:latin typeface="+mj-lt"/>
              </a:rPr>
              <a:t>міжнародної</a:t>
            </a:r>
            <a:r>
              <a:rPr lang="ru-RU" altLang="uk-UA" sz="2200" b="0" dirty="0">
                <a:latin typeface="+mj-lt"/>
              </a:rPr>
              <a:t> </a:t>
            </a:r>
            <a:r>
              <a:rPr lang="ru-RU" altLang="uk-UA" sz="2200" b="0" dirty="0" err="1">
                <a:latin typeface="+mj-lt"/>
              </a:rPr>
              <a:t>міжнародної</a:t>
            </a:r>
            <a:r>
              <a:rPr lang="ru-RU" altLang="uk-UA" sz="2200" b="0" dirty="0">
                <a:latin typeface="+mj-lt"/>
              </a:rPr>
              <a:t> </a:t>
            </a:r>
            <a:r>
              <a:rPr lang="ru-RU" altLang="uk-UA" sz="2200" b="0" dirty="0" err="1">
                <a:latin typeface="+mj-lt"/>
              </a:rPr>
              <a:t>безпеки</a:t>
            </a:r>
            <a:r>
              <a:rPr lang="ru-RU" altLang="uk-UA" sz="2200" b="0" dirty="0">
                <a:latin typeface="+mj-lt"/>
              </a:rPr>
              <a:t> та </a:t>
            </a:r>
            <a:r>
              <a:rPr lang="ru-RU" altLang="uk-UA" sz="2200" b="0" dirty="0" err="1">
                <a:latin typeface="+mj-lt"/>
              </a:rPr>
              <a:t>стратегічних</a:t>
            </a:r>
            <a:r>
              <a:rPr lang="ru-RU" altLang="uk-UA" sz="2200" b="0" dirty="0">
                <a:latin typeface="+mj-lt"/>
              </a:rPr>
              <a:t> </a:t>
            </a:r>
            <a:r>
              <a:rPr lang="ru-RU" altLang="uk-UA" sz="2200" b="0" dirty="0" err="1">
                <a:latin typeface="+mj-lt"/>
              </a:rPr>
              <a:t>студій</a:t>
            </a:r>
            <a:endParaRPr lang="ru-RU" sz="2200" b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62294665"/>
      </p:ext>
    </p:extLst>
  </p:cSld>
  <p:clrMapOvr>
    <a:masterClrMapping/>
  </p:clrMapOvr>
  <p:transition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EDA6AEFA-39C0-459B-B627-3947202E68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013" y="234950"/>
            <a:ext cx="8274050" cy="10541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uk-UA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Працевлаштування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B30181D7-589E-49E0-8584-825EBEDA48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endParaRPr lang="uk-UA" altLang="uk-UA"/>
          </a:p>
        </p:txBody>
      </p:sp>
      <p:sp>
        <p:nvSpPr>
          <p:cNvPr id="22532" name="Rectangle 4">
            <a:extLst>
              <a:ext uri="{FF2B5EF4-FFF2-40B4-BE49-F238E27FC236}">
                <a16:creationId xmlns:a16="http://schemas.microsoft.com/office/drawing/2014/main" id="{5C3E2998-4948-46AA-A72C-4F64335FDB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endParaRPr lang="uk-UA" altLang="uk-UA"/>
          </a:p>
        </p:txBody>
      </p:sp>
      <p:sp>
        <p:nvSpPr>
          <p:cNvPr id="22533" name="Rectangle 5">
            <a:extLst>
              <a:ext uri="{FF2B5EF4-FFF2-40B4-BE49-F238E27FC236}">
                <a16:creationId xmlns:a16="http://schemas.microsoft.com/office/drawing/2014/main" id="{807D6B35-284F-456C-8C0C-14A2A7299B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endParaRPr lang="uk-UA" altLang="uk-UA"/>
          </a:p>
        </p:txBody>
      </p:sp>
      <p:sp>
        <p:nvSpPr>
          <p:cNvPr id="22534" name="Rectangle 6">
            <a:extLst>
              <a:ext uri="{FF2B5EF4-FFF2-40B4-BE49-F238E27FC236}">
                <a16:creationId xmlns:a16="http://schemas.microsoft.com/office/drawing/2014/main" id="{DDA1965B-7CF4-4FC0-94FF-4EE5E0FB5D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063" y="1624013"/>
            <a:ext cx="8897937" cy="473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4013" indent="-354013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uk-UA" altLang="uk-UA" sz="3600" b="0" dirty="0">
                <a:latin typeface="Arial" panose="020B0604020202020204" pitchFamily="34" charset="0"/>
              </a:rPr>
              <a:t>система Міністерства закордонних справ України</a:t>
            </a:r>
          </a:p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uk-UA" altLang="uk-UA" sz="3600" b="0" dirty="0">
                <a:latin typeface="Arial" panose="020B0604020202020204" pitchFamily="34" charset="0"/>
              </a:rPr>
              <a:t>органи державної влади</a:t>
            </a:r>
          </a:p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uk-UA" altLang="uk-UA" sz="3600" b="0" dirty="0">
                <a:latin typeface="Arial" panose="020B0604020202020204" pitchFamily="34" charset="0"/>
              </a:rPr>
              <a:t>правоохоронні органи</a:t>
            </a:r>
          </a:p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uk-UA" altLang="uk-UA" sz="3600" b="0" dirty="0">
                <a:latin typeface="Arial" panose="020B0604020202020204" pitchFamily="34" charset="0"/>
              </a:rPr>
              <a:t>приватні компанії</a:t>
            </a:r>
          </a:p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uk-UA" altLang="uk-UA" sz="3600" b="0" dirty="0">
                <a:latin typeface="Arial" panose="020B0604020202020204" pitchFamily="34" charset="0"/>
              </a:rPr>
              <a:t>аспірантура</a:t>
            </a:r>
          </a:p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uk-UA" altLang="uk-UA" sz="3600" b="0" dirty="0">
                <a:latin typeface="Arial" panose="020B0604020202020204" pitchFamily="34" charset="0"/>
              </a:rPr>
              <a:t>навчання за кордоном</a:t>
            </a:r>
            <a:endParaRPr lang="ru-RU" altLang="uk-UA" sz="3600" b="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8954229E-3C8A-4426-8977-74A4B29C5E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975" y="234950"/>
            <a:ext cx="8274050" cy="10541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uk-UA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Наші випускники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algn="ctr">
              <a:defRPr/>
            </a:pPr>
            <a:r>
              <a:rPr lang="uk-UA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МЗС України</a:t>
            </a:r>
            <a:endParaRPr lang="uk-UA" sz="4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6E15751B-D762-4AA5-B866-68E363FC5A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endParaRPr lang="uk-UA" altLang="uk-UA"/>
          </a:p>
        </p:txBody>
      </p:sp>
      <p:sp>
        <p:nvSpPr>
          <p:cNvPr id="23556" name="Rectangle 4">
            <a:extLst>
              <a:ext uri="{FF2B5EF4-FFF2-40B4-BE49-F238E27FC236}">
                <a16:creationId xmlns:a16="http://schemas.microsoft.com/office/drawing/2014/main" id="{15BD0679-4EA9-485E-96F1-DA9BE1B882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endParaRPr lang="uk-UA" altLang="uk-UA"/>
          </a:p>
        </p:txBody>
      </p:sp>
      <p:sp>
        <p:nvSpPr>
          <p:cNvPr id="23557" name="Rectangle 5">
            <a:extLst>
              <a:ext uri="{FF2B5EF4-FFF2-40B4-BE49-F238E27FC236}">
                <a16:creationId xmlns:a16="http://schemas.microsoft.com/office/drawing/2014/main" id="{3B79EF0A-F721-4749-B4CD-1FB47CE620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endParaRPr lang="uk-UA" altLang="uk-UA"/>
          </a:p>
        </p:txBody>
      </p:sp>
      <p:grpSp>
        <p:nvGrpSpPr>
          <p:cNvPr id="23558" name="Групувати 12">
            <a:extLst>
              <a:ext uri="{FF2B5EF4-FFF2-40B4-BE49-F238E27FC236}">
                <a16:creationId xmlns:a16="http://schemas.microsoft.com/office/drawing/2014/main" id="{66E6FC19-66A8-472F-9413-13A3AD3BD152}"/>
              </a:ext>
            </a:extLst>
          </p:cNvPr>
          <p:cNvGrpSpPr>
            <a:grpSpLocks/>
          </p:cNvGrpSpPr>
          <p:nvPr/>
        </p:nvGrpSpPr>
        <p:grpSpPr bwMode="auto">
          <a:xfrm>
            <a:off x="6438900" y="1592262"/>
            <a:ext cx="2343150" cy="3673475"/>
            <a:chOff x="6800850" y="3032124"/>
            <a:chExt cx="2343150" cy="3672720"/>
          </a:xfrm>
        </p:grpSpPr>
        <p:pic>
          <p:nvPicPr>
            <p:cNvPr id="23565" name="Рисунок 10" descr="11009888_1417584105230596_1752221616744883078_o.jpg">
              <a:extLst>
                <a:ext uri="{FF2B5EF4-FFF2-40B4-BE49-F238E27FC236}">
                  <a16:creationId xmlns:a16="http://schemas.microsoft.com/office/drawing/2014/main" id="{2F0338CD-CAA3-4AAC-9629-20AFB8801C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1963" y="3032124"/>
              <a:ext cx="2332037" cy="2333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82BCAE5-2BA5-454E-A676-108DDB577897}"/>
                </a:ext>
              </a:extLst>
            </p:cNvPr>
            <p:cNvSpPr txBox="1"/>
            <p:nvPr/>
          </p:nvSpPr>
          <p:spPr>
            <a:xfrm>
              <a:off x="6800850" y="5350985"/>
              <a:ext cx="2343150" cy="1353859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uk-UA" sz="1800" dirty="0">
                  <a:latin typeface="+mj-lt"/>
                </a:rPr>
                <a:t>Василь Боднар</a:t>
              </a:r>
              <a:r>
                <a:rPr lang="uk-UA" sz="1600" b="0" dirty="0">
                  <a:latin typeface="+mj-lt"/>
                </a:rPr>
                <a:t>,</a:t>
              </a:r>
            </a:p>
            <a:p>
              <a:pPr algn="ctr">
                <a:defRPr/>
              </a:pPr>
              <a:r>
                <a:rPr lang="uk-UA" sz="1600" b="0" dirty="0">
                  <a:latin typeface="+mj-lt"/>
                </a:rPr>
                <a:t>Надзвичайний і Повноважний Посол України в Турецькій Республіці</a:t>
              </a:r>
            </a:p>
          </p:txBody>
        </p:sp>
      </p:grpSp>
      <p:grpSp>
        <p:nvGrpSpPr>
          <p:cNvPr id="23559" name="Групувати 16">
            <a:extLst>
              <a:ext uri="{FF2B5EF4-FFF2-40B4-BE49-F238E27FC236}">
                <a16:creationId xmlns:a16="http://schemas.microsoft.com/office/drawing/2014/main" id="{E659573D-8859-48D0-A993-D3DCE02D59CF}"/>
              </a:ext>
            </a:extLst>
          </p:cNvPr>
          <p:cNvGrpSpPr>
            <a:grpSpLocks/>
          </p:cNvGrpSpPr>
          <p:nvPr/>
        </p:nvGrpSpPr>
        <p:grpSpPr bwMode="auto">
          <a:xfrm>
            <a:off x="3165569" y="1570038"/>
            <a:ext cx="3181350" cy="3195638"/>
            <a:chOff x="3074193" y="1658253"/>
            <a:chExt cx="3181339" cy="3194269"/>
          </a:xfrm>
        </p:grpSpPr>
        <p:pic>
          <p:nvPicPr>
            <p:cNvPr id="23563" name="Рисунок 9" descr="11357057_890359351025857_5531777039533215241_o.jpg">
              <a:extLst>
                <a:ext uri="{FF2B5EF4-FFF2-40B4-BE49-F238E27FC236}">
                  <a16:creationId xmlns:a16="http://schemas.microsoft.com/office/drawing/2014/main" id="{10DC0F1E-A4C8-4334-9450-F790CC89951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4193" y="1658253"/>
              <a:ext cx="3181339" cy="2115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54DC25F-7400-494D-AA52-E7A60774A286}"/>
                </a:ext>
              </a:extLst>
            </p:cNvPr>
            <p:cNvSpPr txBox="1"/>
            <p:nvPr/>
          </p:nvSpPr>
          <p:spPr>
            <a:xfrm>
              <a:off x="3177380" y="3744922"/>
              <a:ext cx="2800340" cy="11076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uk-UA" sz="1800" dirty="0">
                  <a:latin typeface="+mj-lt"/>
                </a:rPr>
                <a:t>Данило Лубківський</a:t>
              </a:r>
              <a:r>
                <a:rPr lang="uk-UA" sz="1600" b="0" dirty="0">
                  <a:latin typeface="+mj-lt"/>
                </a:rPr>
                <a:t>,</a:t>
              </a:r>
            </a:p>
            <a:p>
              <a:pPr algn="ctr">
                <a:defRPr/>
              </a:pPr>
              <a:r>
                <a:rPr lang="uk-UA" sz="1600" b="0" dirty="0">
                  <a:latin typeface="+mj-lt"/>
                </a:rPr>
                <a:t>заступник Міністра закордонних справ України (2014)</a:t>
              </a:r>
            </a:p>
          </p:txBody>
        </p:sp>
      </p:grpSp>
      <p:grpSp>
        <p:nvGrpSpPr>
          <p:cNvPr id="23560" name="Группа 18">
            <a:extLst>
              <a:ext uri="{FF2B5EF4-FFF2-40B4-BE49-F238E27FC236}">
                <a16:creationId xmlns:a16="http://schemas.microsoft.com/office/drawing/2014/main" id="{2A4860C7-0032-41A0-B68C-1B2EAB147EB6}"/>
              </a:ext>
            </a:extLst>
          </p:cNvPr>
          <p:cNvGrpSpPr>
            <a:grpSpLocks/>
          </p:cNvGrpSpPr>
          <p:nvPr/>
        </p:nvGrpSpPr>
        <p:grpSpPr bwMode="auto">
          <a:xfrm>
            <a:off x="149413" y="1524000"/>
            <a:ext cx="2924175" cy="4200287"/>
            <a:chOff x="2607310" y="1497013"/>
            <a:chExt cx="2924810" cy="4200287"/>
          </a:xfrm>
        </p:grpSpPr>
        <p:pic>
          <p:nvPicPr>
            <p:cNvPr id="23561" name="Рисунок 14" descr="Melnyk003.jpg">
              <a:extLst>
                <a:ext uri="{FF2B5EF4-FFF2-40B4-BE49-F238E27FC236}">
                  <a16:creationId xmlns:a16="http://schemas.microsoft.com/office/drawing/2014/main" id="{905D96F7-9FD0-4B0F-A0E7-83DC6EB949F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3673" y="1497013"/>
              <a:ext cx="2686050" cy="3349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B81A440-5B04-4DE7-88AA-85852382EE51}"/>
                </a:ext>
              </a:extLst>
            </p:cNvPr>
            <p:cNvSpPr txBox="1"/>
            <p:nvPr/>
          </p:nvSpPr>
          <p:spPr bwMode="auto">
            <a:xfrm>
              <a:off x="2607310" y="4835526"/>
              <a:ext cx="2924810" cy="861774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uk-UA" sz="1800" dirty="0">
                  <a:latin typeface="+mj-lt"/>
                </a:rPr>
                <a:t>Андрій Мельник</a:t>
              </a:r>
              <a:r>
                <a:rPr lang="uk-UA" sz="1600" b="0" dirty="0">
                  <a:latin typeface="+mj-lt"/>
                </a:rPr>
                <a:t>, </a:t>
              </a:r>
            </a:p>
            <a:p>
              <a:pPr algn="ctr">
                <a:defRPr/>
              </a:pPr>
              <a:r>
                <a:rPr lang="uk-UA" sz="1600" b="0" dirty="0">
                  <a:latin typeface="+mj-lt"/>
                </a:rPr>
                <a:t>заступник Міністра закордонних справ України</a:t>
              </a:r>
            </a:p>
          </p:txBody>
        </p:sp>
      </p:grpSp>
    </p:spTree>
  </p:cSld>
  <p:clrMapOvr>
    <a:masterClrMapping/>
  </p:clrMapOvr>
  <p:transition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>
            <a:extLst>
              <a:ext uri="{FF2B5EF4-FFF2-40B4-BE49-F238E27FC236}">
                <a16:creationId xmlns:a16="http://schemas.microsoft.com/office/drawing/2014/main" id="{7995A586-DF36-457A-B495-66B3EFEC08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endParaRPr lang="uk-UA" altLang="uk-UA"/>
          </a:p>
        </p:txBody>
      </p:sp>
      <p:sp>
        <p:nvSpPr>
          <p:cNvPr id="24579" name="Rectangle 4">
            <a:extLst>
              <a:ext uri="{FF2B5EF4-FFF2-40B4-BE49-F238E27FC236}">
                <a16:creationId xmlns:a16="http://schemas.microsoft.com/office/drawing/2014/main" id="{3C3B186A-5CE3-447D-A30D-57FA165305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endParaRPr lang="uk-UA" altLang="uk-UA"/>
          </a:p>
        </p:txBody>
      </p:sp>
      <p:sp>
        <p:nvSpPr>
          <p:cNvPr id="24580" name="Rectangle 5">
            <a:extLst>
              <a:ext uri="{FF2B5EF4-FFF2-40B4-BE49-F238E27FC236}">
                <a16:creationId xmlns:a16="http://schemas.microsoft.com/office/drawing/2014/main" id="{DC813B47-5C1C-4482-A4E0-1896971E19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endParaRPr lang="uk-UA" altLang="uk-UA"/>
          </a:p>
        </p:txBody>
      </p:sp>
      <p:sp>
        <p:nvSpPr>
          <p:cNvPr id="21" name="Rectangle 2">
            <a:extLst>
              <a:ext uri="{FF2B5EF4-FFF2-40B4-BE49-F238E27FC236}">
                <a16:creationId xmlns:a16="http://schemas.microsoft.com/office/drawing/2014/main" id="{8566524A-7FD6-41ED-95AB-5E5E57847F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738" y="261938"/>
            <a:ext cx="8274050" cy="10541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uk-UA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Наші випускники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algn="ctr">
              <a:defRPr/>
            </a:pPr>
            <a:r>
              <a:rPr lang="uk-UA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МЗС України</a:t>
            </a:r>
            <a:endParaRPr lang="uk-UA" sz="4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grpSp>
        <p:nvGrpSpPr>
          <p:cNvPr id="24581" name="Групувати 23">
            <a:extLst>
              <a:ext uri="{FF2B5EF4-FFF2-40B4-BE49-F238E27FC236}">
                <a16:creationId xmlns:a16="http://schemas.microsoft.com/office/drawing/2014/main" id="{B02307E3-3AB1-4951-9B8B-3838FB50D7CB}"/>
              </a:ext>
            </a:extLst>
          </p:cNvPr>
          <p:cNvGrpSpPr>
            <a:grpSpLocks/>
          </p:cNvGrpSpPr>
          <p:nvPr/>
        </p:nvGrpSpPr>
        <p:grpSpPr bwMode="auto">
          <a:xfrm>
            <a:off x="396771" y="1681163"/>
            <a:ext cx="2233871" cy="4771083"/>
            <a:chOff x="68263" y="1933575"/>
            <a:chExt cx="2468355" cy="5521709"/>
          </a:xfrm>
        </p:grpSpPr>
        <p:pic>
          <p:nvPicPr>
            <p:cNvPr id="24589" name="Рисунок 9" descr="beshta.jpg">
              <a:extLst>
                <a:ext uri="{FF2B5EF4-FFF2-40B4-BE49-F238E27FC236}">
                  <a16:creationId xmlns:a16="http://schemas.microsoft.com/office/drawing/2014/main" id="{439497D6-FBCA-4DDF-B26D-59402C89AD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7788" y="1933575"/>
              <a:ext cx="2344737" cy="3500609"/>
            </a:xfrm>
            <a:prstGeom prst="rect">
              <a:avLst/>
            </a:prstGeom>
            <a:ln w="127000" cap="sq">
              <a:solidFill>
                <a:srgbClr val="000000"/>
              </a:solidFill>
              <a:miter lim="800000"/>
            </a:ln>
            <a:effectLst>
              <a:outerShdw blurRad="57150" dist="50800" dir="2700000" algn="tl" rotWithShape="0">
                <a:srgbClr val="000000">
                  <a:alpha val="40000"/>
                </a:srgbClr>
              </a:outerShdw>
            </a:effectLst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738F68E-F347-47D6-AE25-EEDCDF523253}"/>
                </a:ext>
              </a:extLst>
            </p:cNvPr>
            <p:cNvSpPr txBox="1"/>
            <p:nvPr/>
          </p:nvSpPr>
          <p:spPr bwMode="auto">
            <a:xfrm>
              <a:off x="68263" y="5603054"/>
              <a:ext cx="2468355" cy="185223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uk-UA" sz="1800" dirty="0">
                  <a:latin typeface="+mj-lt"/>
                </a:rPr>
                <a:t>Андрій Бешта</a:t>
              </a:r>
              <a:r>
                <a:rPr lang="uk-UA" sz="1600" b="0" dirty="0">
                  <a:latin typeface="+mj-lt"/>
                </a:rPr>
                <a:t>,</a:t>
              </a:r>
            </a:p>
            <a:p>
              <a:pPr algn="ctr">
                <a:defRPr/>
              </a:pPr>
              <a:r>
                <a:rPr lang="uk-UA" sz="1600" b="0" dirty="0">
                  <a:latin typeface="+mj-lt"/>
                </a:rPr>
                <a:t>Надзвичайний і Повноважний Посол України </a:t>
              </a:r>
            </a:p>
            <a:p>
              <a:pPr algn="ctr">
                <a:defRPr/>
              </a:pPr>
              <a:r>
                <a:rPr lang="uk-UA" sz="1600" b="0" dirty="0">
                  <a:latin typeface="+mj-lt"/>
                </a:rPr>
                <a:t>в Королівстві Таїланд (2015-2021) </a:t>
              </a:r>
              <a:endParaRPr lang="uk-UA" sz="2000" b="0" dirty="0">
                <a:latin typeface="+mj-lt"/>
              </a:endParaRPr>
            </a:p>
          </p:txBody>
        </p:sp>
      </p:grpSp>
      <p:grpSp>
        <p:nvGrpSpPr>
          <p:cNvPr id="4" name="Групувати 3">
            <a:extLst>
              <a:ext uri="{FF2B5EF4-FFF2-40B4-BE49-F238E27FC236}">
                <a16:creationId xmlns:a16="http://schemas.microsoft.com/office/drawing/2014/main" id="{92083047-2F15-42B8-9436-69561EB7DFB4}"/>
              </a:ext>
            </a:extLst>
          </p:cNvPr>
          <p:cNvGrpSpPr/>
          <p:nvPr/>
        </p:nvGrpSpPr>
        <p:grpSpPr>
          <a:xfrm>
            <a:off x="2856390" y="1565627"/>
            <a:ext cx="2868154" cy="4110780"/>
            <a:chOff x="2759366" y="1973407"/>
            <a:chExt cx="3190290" cy="4299361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028D3DF6-72DC-417E-B935-A99E74CC55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59366" y="1973407"/>
              <a:ext cx="3190290" cy="2951018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8D5F31D-6B6C-474B-96E8-6BF19E853DD1}"/>
                </a:ext>
              </a:extLst>
            </p:cNvPr>
            <p:cNvSpPr txBox="1"/>
            <p:nvPr/>
          </p:nvSpPr>
          <p:spPr bwMode="auto">
            <a:xfrm>
              <a:off x="3045982" y="4918551"/>
              <a:ext cx="2741700" cy="1354217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uk-UA" sz="1800" dirty="0">
                  <a:latin typeface="+mj-lt"/>
                </a:rPr>
                <a:t>Петро Бешта</a:t>
              </a:r>
              <a:r>
                <a:rPr lang="uk-UA" sz="1600" b="0" dirty="0">
                  <a:latin typeface="+mj-lt"/>
                </a:rPr>
                <a:t>,</a:t>
              </a:r>
            </a:p>
            <a:p>
              <a:pPr algn="ctr">
                <a:defRPr/>
              </a:pPr>
              <a:r>
                <a:rPr lang="uk-UA" sz="1600" b="0" dirty="0">
                  <a:latin typeface="+mj-lt"/>
                </a:rPr>
                <a:t>Надзвичайний і Повноважний Посол України </a:t>
              </a:r>
            </a:p>
            <a:p>
              <a:pPr algn="ctr">
                <a:defRPr/>
              </a:pPr>
              <a:r>
                <a:rPr lang="uk-UA" sz="1600" b="0" dirty="0">
                  <a:latin typeface="+mj-lt"/>
                </a:rPr>
                <a:t>в Литовській Республіці</a:t>
              </a:r>
              <a:endParaRPr lang="uk-UA" sz="2000" b="0" dirty="0">
                <a:latin typeface="+mj-lt"/>
              </a:endParaRPr>
            </a:p>
          </p:txBody>
        </p:sp>
      </p:grpSp>
      <p:grpSp>
        <p:nvGrpSpPr>
          <p:cNvPr id="7" name="Групувати 6">
            <a:extLst>
              <a:ext uri="{FF2B5EF4-FFF2-40B4-BE49-F238E27FC236}">
                <a16:creationId xmlns:a16="http://schemas.microsoft.com/office/drawing/2014/main" id="{EE7BD6FC-F8C7-4CDD-B957-F5496092C7CE}"/>
              </a:ext>
            </a:extLst>
          </p:cNvPr>
          <p:cNvGrpSpPr/>
          <p:nvPr/>
        </p:nvGrpSpPr>
        <p:grpSpPr>
          <a:xfrm>
            <a:off x="6011883" y="1577976"/>
            <a:ext cx="2868155" cy="3868764"/>
            <a:chOff x="6177122" y="2415877"/>
            <a:chExt cx="2868155" cy="3868764"/>
          </a:xfrm>
        </p:grpSpPr>
        <p:pic>
          <p:nvPicPr>
            <p:cNvPr id="24585" name="Picture 15" descr="C:\Documents and Settings\TEMP\Мои документы\Downloads\a9f15c8f-1fa0-4c46-97fe-6438641afc88.jpg">
              <a:extLst>
                <a:ext uri="{FF2B5EF4-FFF2-40B4-BE49-F238E27FC236}">
                  <a16:creationId xmlns:a16="http://schemas.microsoft.com/office/drawing/2014/main" id="{B3D5CF7E-C5DE-4E69-B58F-09D9B225F3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7122" y="2415877"/>
              <a:ext cx="2868155" cy="25127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FB9CD88-6CDD-463F-BA9C-DC02E7A7D5D6}"/>
                </a:ext>
              </a:extLst>
            </p:cNvPr>
            <p:cNvSpPr txBox="1"/>
            <p:nvPr/>
          </p:nvSpPr>
          <p:spPr bwMode="auto">
            <a:xfrm>
              <a:off x="6227587" y="4930424"/>
              <a:ext cx="2741700" cy="1354217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uk-UA" sz="1800" dirty="0">
                  <a:latin typeface="+mj-lt"/>
                </a:rPr>
                <a:t>Михайло </a:t>
              </a:r>
              <a:r>
                <a:rPr lang="uk-UA" sz="1800" dirty="0" err="1">
                  <a:latin typeface="+mj-lt"/>
                </a:rPr>
                <a:t>Видойник</a:t>
              </a:r>
              <a:r>
                <a:rPr lang="uk-UA" sz="1600" b="0" dirty="0">
                  <a:latin typeface="+mj-lt"/>
                </a:rPr>
                <a:t>,</a:t>
              </a:r>
            </a:p>
            <a:p>
              <a:pPr algn="ctr">
                <a:defRPr/>
              </a:pPr>
              <a:r>
                <a:rPr lang="uk-UA" sz="1600" b="0" dirty="0">
                  <a:latin typeface="+mj-lt"/>
                </a:rPr>
                <a:t>Надзвичайний і Повноважний Посол України </a:t>
              </a:r>
            </a:p>
            <a:p>
              <a:pPr algn="ctr">
                <a:defRPr/>
              </a:pPr>
              <a:r>
                <a:rPr lang="uk-UA" sz="1600" b="0" dirty="0">
                  <a:latin typeface="+mj-lt"/>
                </a:rPr>
                <a:t>в Королівстві Данія</a:t>
              </a:r>
              <a:endParaRPr lang="uk-UA" sz="2000" b="0" dirty="0">
                <a:latin typeface="+mj-lt"/>
              </a:endParaRPr>
            </a:p>
          </p:txBody>
        </p:sp>
      </p:grpSp>
    </p:spTree>
  </p:cSld>
  <p:clrMapOvr>
    <a:masterClrMapping/>
  </p:clrMapOvr>
  <p:transition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>
            <a:extLst>
              <a:ext uri="{FF2B5EF4-FFF2-40B4-BE49-F238E27FC236}">
                <a16:creationId xmlns:a16="http://schemas.microsoft.com/office/drawing/2014/main" id="{82F71B63-CCC3-44F0-8051-214B514AA6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endParaRPr lang="uk-UA" altLang="uk-UA"/>
          </a:p>
        </p:txBody>
      </p:sp>
      <p:sp>
        <p:nvSpPr>
          <p:cNvPr id="25603" name="Rectangle 4">
            <a:extLst>
              <a:ext uri="{FF2B5EF4-FFF2-40B4-BE49-F238E27FC236}">
                <a16:creationId xmlns:a16="http://schemas.microsoft.com/office/drawing/2014/main" id="{294C745D-612E-4701-AE86-3E9999E932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endParaRPr lang="uk-UA" altLang="uk-UA"/>
          </a:p>
        </p:txBody>
      </p:sp>
      <p:sp>
        <p:nvSpPr>
          <p:cNvPr id="25604" name="Rectangle 5">
            <a:extLst>
              <a:ext uri="{FF2B5EF4-FFF2-40B4-BE49-F238E27FC236}">
                <a16:creationId xmlns:a16="http://schemas.microsoft.com/office/drawing/2014/main" id="{F0668441-33B1-4AF1-958D-13E0C984E9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endParaRPr lang="uk-UA" altLang="uk-UA"/>
          </a:p>
        </p:txBody>
      </p:sp>
      <p:grpSp>
        <p:nvGrpSpPr>
          <p:cNvPr id="25605" name="Группа 27">
            <a:extLst>
              <a:ext uri="{FF2B5EF4-FFF2-40B4-BE49-F238E27FC236}">
                <a16:creationId xmlns:a16="http://schemas.microsoft.com/office/drawing/2014/main" id="{5887DC96-D1D8-47A7-8CA4-50CA0F447F98}"/>
              </a:ext>
            </a:extLst>
          </p:cNvPr>
          <p:cNvGrpSpPr>
            <a:grpSpLocks/>
          </p:cNvGrpSpPr>
          <p:nvPr/>
        </p:nvGrpSpPr>
        <p:grpSpPr bwMode="auto">
          <a:xfrm>
            <a:off x="66100" y="1435100"/>
            <a:ext cx="2982913" cy="3286206"/>
            <a:chOff x="0" y="1434625"/>
            <a:chExt cx="2983230" cy="3286357"/>
          </a:xfrm>
        </p:grpSpPr>
        <p:pic>
          <p:nvPicPr>
            <p:cNvPr id="25616" name="Рисунок 7" descr="zvarych.jpg">
              <a:extLst>
                <a:ext uri="{FF2B5EF4-FFF2-40B4-BE49-F238E27FC236}">
                  <a16:creationId xmlns:a16="http://schemas.microsoft.com/office/drawing/2014/main" id="{DFA20C15-3EFA-4CB1-863D-378D1BD8A7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434625"/>
              <a:ext cx="2983230" cy="1951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997C703-400C-4AE6-8A25-9E6B8916656F}"/>
                </a:ext>
              </a:extLst>
            </p:cNvPr>
            <p:cNvSpPr txBox="1"/>
            <p:nvPr/>
          </p:nvSpPr>
          <p:spPr>
            <a:xfrm>
              <a:off x="0" y="3366703"/>
              <a:ext cx="2811762" cy="1354279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uk-UA" sz="1800" dirty="0">
                  <a:latin typeface="+mj-lt"/>
                </a:rPr>
                <a:t>Василь Зварич</a:t>
              </a:r>
              <a:r>
                <a:rPr lang="uk-UA" sz="1800" b="0" dirty="0">
                  <a:latin typeface="+mj-lt"/>
                </a:rPr>
                <a:t>, </a:t>
              </a:r>
            </a:p>
            <a:p>
              <a:pPr algn="ctr">
                <a:defRPr/>
              </a:pPr>
              <a:r>
                <a:rPr lang="uk-UA" sz="1600" b="0" dirty="0">
                  <a:latin typeface="+mj-lt"/>
                </a:rPr>
                <a:t>Надзвичайний і Повноважний Посол України в Республіці Польща</a:t>
              </a:r>
            </a:p>
          </p:txBody>
        </p:sp>
      </p:grpSp>
      <p:grpSp>
        <p:nvGrpSpPr>
          <p:cNvPr id="8" name="Групувати 7">
            <a:extLst>
              <a:ext uri="{FF2B5EF4-FFF2-40B4-BE49-F238E27FC236}">
                <a16:creationId xmlns:a16="http://schemas.microsoft.com/office/drawing/2014/main" id="{01DFBA30-D2F8-B712-1B84-F5D1FD005530}"/>
              </a:ext>
            </a:extLst>
          </p:cNvPr>
          <p:cNvGrpSpPr/>
          <p:nvPr/>
        </p:nvGrpSpPr>
        <p:grpSpPr>
          <a:xfrm>
            <a:off x="4332466" y="4239491"/>
            <a:ext cx="4727649" cy="2399449"/>
            <a:chOff x="4154341" y="4239491"/>
            <a:chExt cx="4727649" cy="2399449"/>
          </a:xfrm>
        </p:grpSpPr>
        <p:pic>
          <p:nvPicPr>
            <p:cNvPr id="25614" name="Рисунок 8" descr="bachynskiy.jpg">
              <a:extLst>
                <a:ext uri="{FF2B5EF4-FFF2-40B4-BE49-F238E27FC236}">
                  <a16:creationId xmlns:a16="http://schemas.microsoft.com/office/drawing/2014/main" id="{0C9F976C-9714-453D-8DBD-6AC364716F2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0748" y="4258855"/>
              <a:ext cx="2371242" cy="23800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30E1248-FC98-4B12-83D3-CCD2E85E7D63}"/>
                </a:ext>
              </a:extLst>
            </p:cNvPr>
            <p:cNvSpPr txBox="1"/>
            <p:nvPr/>
          </p:nvSpPr>
          <p:spPr bwMode="auto">
            <a:xfrm>
              <a:off x="4154341" y="4239491"/>
              <a:ext cx="2570163" cy="13843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uk-UA" sz="1800" dirty="0">
                  <a:latin typeface="+mj-lt"/>
                </a:rPr>
                <a:t>Володимир Бачинський</a:t>
              </a:r>
              <a:r>
                <a:rPr lang="uk-UA" sz="1800" b="0" dirty="0">
                  <a:latin typeface="+mj-lt"/>
                </a:rPr>
                <a:t>,</a:t>
              </a:r>
              <a:r>
                <a:rPr lang="uk-UA" sz="1600" b="0" dirty="0">
                  <a:latin typeface="+mj-lt"/>
                </a:rPr>
                <a:t> </a:t>
              </a:r>
            </a:p>
            <a:p>
              <a:pPr algn="ctr">
                <a:defRPr/>
              </a:pPr>
              <a:r>
                <a:rPr lang="uk-UA" sz="1600" b="0" dirty="0">
                  <a:latin typeface="+mj-lt"/>
                </a:rPr>
                <a:t>радник-посланник Посольства України в Республіці Польща </a:t>
              </a:r>
            </a:p>
          </p:txBody>
        </p:sp>
      </p:grpSp>
      <p:grpSp>
        <p:nvGrpSpPr>
          <p:cNvPr id="6" name="Групувати 5">
            <a:extLst>
              <a:ext uri="{FF2B5EF4-FFF2-40B4-BE49-F238E27FC236}">
                <a16:creationId xmlns:a16="http://schemas.microsoft.com/office/drawing/2014/main" id="{D53951B4-48AB-51D0-4D53-8D3A43D38719}"/>
              </a:ext>
            </a:extLst>
          </p:cNvPr>
          <p:cNvGrpSpPr/>
          <p:nvPr/>
        </p:nvGrpSpPr>
        <p:grpSpPr>
          <a:xfrm>
            <a:off x="87926" y="4658988"/>
            <a:ext cx="4719480" cy="2199012"/>
            <a:chOff x="171051" y="4658988"/>
            <a:chExt cx="4719480" cy="2199012"/>
          </a:xfrm>
        </p:grpSpPr>
        <p:pic>
          <p:nvPicPr>
            <p:cNvPr id="25612" name="Рисунок 12" descr="12688206_1685026598452293_9188645497303862054_n.jpg">
              <a:extLst>
                <a:ext uri="{FF2B5EF4-FFF2-40B4-BE49-F238E27FC236}">
                  <a16:creationId xmlns:a16="http://schemas.microsoft.com/office/drawing/2014/main" id="{F27042F2-1A00-4191-89B8-A618E088B4D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051" y="4658988"/>
              <a:ext cx="2260322" cy="2199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34C2DF9-C226-4554-B543-87E023BA091B}"/>
                </a:ext>
              </a:extLst>
            </p:cNvPr>
            <p:cNvSpPr txBox="1"/>
            <p:nvPr/>
          </p:nvSpPr>
          <p:spPr bwMode="auto">
            <a:xfrm>
              <a:off x="2260044" y="5716107"/>
              <a:ext cx="2630487" cy="1035018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uk-UA" sz="1800" dirty="0">
                  <a:latin typeface="+mj-lt"/>
                </a:rPr>
                <a:t>Наталія Никифорак</a:t>
              </a:r>
              <a:r>
                <a:rPr lang="uk-UA" sz="1800" b="0" dirty="0">
                  <a:latin typeface="+mj-lt"/>
                </a:rPr>
                <a:t>, </a:t>
              </a:r>
            </a:p>
            <a:p>
              <a:pPr algn="ctr">
                <a:defRPr/>
              </a:pPr>
              <a:r>
                <a:rPr lang="uk-UA" sz="1600" b="0" dirty="0">
                  <a:latin typeface="+mj-lt"/>
                </a:rPr>
                <a:t>радник Посольства України </a:t>
              </a:r>
            </a:p>
            <a:p>
              <a:pPr algn="ctr">
                <a:defRPr/>
              </a:pPr>
              <a:r>
                <a:rPr lang="uk-UA" sz="1600" b="0" dirty="0">
                  <a:latin typeface="+mj-lt"/>
                </a:rPr>
                <a:t>в Словацькій Республіці</a:t>
              </a:r>
            </a:p>
          </p:txBody>
        </p:sp>
      </p:grpSp>
      <p:sp>
        <p:nvSpPr>
          <p:cNvPr id="19" name="Rectangle 2">
            <a:extLst>
              <a:ext uri="{FF2B5EF4-FFF2-40B4-BE49-F238E27FC236}">
                <a16:creationId xmlns:a16="http://schemas.microsoft.com/office/drawing/2014/main" id="{12A849DE-F60B-409C-A3F4-1A202E8B83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800" y="254000"/>
            <a:ext cx="8274050" cy="10541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uk-UA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Наші випускники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algn="ctr">
              <a:defRPr/>
            </a:pPr>
            <a:r>
              <a:rPr lang="uk-UA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МЗС України</a:t>
            </a:r>
            <a:endParaRPr lang="uk-UA" sz="4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grpSp>
        <p:nvGrpSpPr>
          <p:cNvPr id="9" name="Групувати 8">
            <a:extLst>
              <a:ext uri="{FF2B5EF4-FFF2-40B4-BE49-F238E27FC236}">
                <a16:creationId xmlns:a16="http://schemas.microsoft.com/office/drawing/2014/main" id="{EF0E21EC-3E8B-1839-41FC-1F561F8F4022}"/>
              </a:ext>
            </a:extLst>
          </p:cNvPr>
          <p:cNvGrpSpPr/>
          <p:nvPr/>
        </p:nvGrpSpPr>
        <p:grpSpPr>
          <a:xfrm>
            <a:off x="3162613" y="1435100"/>
            <a:ext cx="5905431" cy="2610039"/>
            <a:chOff x="3210113" y="1435100"/>
            <a:chExt cx="5905431" cy="2610039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FBC36CC3-C23C-A6D8-6FD9-F01E7117E03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20000" contras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210113" y="1435100"/>
              <a:ext cx="4578000" cy="2610039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8CC4547-D554-9362-AB5C-0133F66E7CD0}"/>
                </a:ext>
              </a:extLst>
            </p:cNvPr>
            <p:cNvSpPr txBox="1"/>
            <p:nvPr/>
          </p:nvSpPr>
          <p:spPr bwMode="auto">
            <a:xfrm>
              <a:off x="6545381" y="1435100"/>
              <a:ext cx="2570163" cy="1384995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uk-UA" sz="1800" dirty="0">
                  <a:latin typeface="+mj-lt"/>
                </a:rPr>
                <a:t>Христина </a:t>
              </a:r>
              <a:r>
                <a:rPr lang="uk-UA" sz="1800" dirty="0" err="1">
                  <a:latin typeface="+mj-lt"/>
                </a:rPr>
                <a:t>Гайовишин</a:t>
              </a:r>
              <a:r>
                <a:rPr lang="uk-UA" sz="1800" b="0" dirty="0">
                  <a:latin typeface="+mj-lt"/>
                </a:rPr>
                <a:t>,</a:t>
              </a:r>
              <a:r>
                <a:rPr lang="uk-UA" sz="1600" b="0" dirty="0">
                  <a:latin typeface="+mj-lt"/>
                </a:rPr>
                <a:t> </a:t>
              </a:r>
            </a:p>
            <a:p>
              <a:pPr algn="ctr">
                <a:defRPr/>
              </a:pPr>
              <a:r>
                <a:rPr lang="ru-RU" sz="1600" b="0" dirty="0" err="1">
                  <a:latin typeface="+mj-lt"/>
                </a:rPr>
                <a:t>заступниця</a:t>
              </a:r>
              <a:r>
                <a:rPr lang="ru-RU" sz="1600" b="0" dirty="0">
                  <a:latin typeface="+mj-lt"/>
                </a:rPr>
                <a:t> </a:t>
              </a:r>
              <a:r>
                <a:rPr lang="ru-RU" sz="1600" b="0" dirty="0" err="1">
                  <a:latin typeface="+mj-lt"/>
                </a:rPr>
                <a:t>постійного</a:t>
              </a:r>
              <a:r>
                <a:rPr lang="ru-RU" sz="1600" b="0" dirty="0">
                  <a:latin typeface="+mj-lt"/>
                </a:rPr>
                <a:t> </a:t>
              </a:r>
              <a:r>
                <a:rPr lang="ru-RU" sz="1600" b="0" dirty="0" err="1">
                  <a:latin typeface="+mj-lt"/>
                </a:rPr>
                <a:t>представника</a:t>
              </a:r>
              <a:r>
                <a:rPr lang="ru-RU" sz="1600" b="0" dirty="0">
                  <a:latin typeface="+mj-lt"/>
                </a:rPr>
                <a:t> </a:t>
              </a:r>
              <a:r>
                <a:rPr lang="ru-RU" sz="1600" b="0" dirty="0" err="1">
                  <a:latin typeface="+mj-lt"/>
                </a:rPr>
                <a:t>України</a:t>
              </a:r>
              <a:r>
                <a:rPr lang="ru-RU" sz="1600" b="0" dirty="0">
                  <a:latin typeface="+mj-lt"/>
                </a:rPr>
                <a:t> при ООН</a:t>
              </a:r>
              <a:endParaRPr lang="uk-UA" sz="1600" b="0" dirty="0">
                <a:latin typeface="+mj-lt"/>
              </a:endParaRPr>
            </a:p>
          </p:txBody>
        </p:sp>
      </p:grpSp>
    </p:spTree>
  </p:cSld>
  <p:clrMapOvr>
    <a:masterClrMapping/>
  </p:clrMapOvr>
  <p:transition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>
            <a:extLst>
              <a:ext uri="{FF2B5EF4-FFF2-40B4-BE49-F238E27FC236}">
                <a16:creationId xmlns:a16="http://schemas.microsoft.com/office/drawing/2014/main" id="{C6CBA5B3-4A0F-4942-AAC0-5F8718D4A9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endParaRPr lang="uk-UA" altLang="uk-UA"/>
          </a:p>
        </p:txBody>
      </p:sp>
      <p:sp>
        <p:nvSpPr>
          <p:cNvPr id="26627" name="Rectangle 4">
            <a:extLst>
              <a:ext uri="{FF2B5EF4-FFF2-40B4-BE49-F238E27FC236}">
                <a16:creationId xmlns:a16="http://schemas.microsoft.com/office/drawing/2014/main" id="{263A4BA8-5869-41AC-ACB5-C6C7575363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endParaRPr lang="uk-UA" altLang="uk-UA"/>
          </a:p>
        </p:txBody>
      </p:sp>
      <p:sp>
        <p:nvSpPr>
          <p:cNvPr id="26628" name="Rectangle 5">
            <a:extLst>
              <a:ext uri="{FF2B5EF4-FFF2-40B4-BE49-F238E27FC236}">
                <a16:creationId xmlns:a16="http://schemas.microsoft.com/office/drawing/2014/main" id="{785B0BCA-2452-47E6-9E82-DD287EA50E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endParaRPr lang="uk-UA" altLang="uk-UA"/>
          </a:p>
        </p:txBody>
      </p:sp>
      <p:grpSp>
        <p:nvGrpSpPr>
          <p:cNvPr id="26629" name="Группа 29">
            <a:extLst>
              <a:ext uri="{FF2B5EF4-FFF2-40B4-BE49-F238E27FC236}">
                <a16:creationId xmlns:a16="http://schemas.microsoft.com/office/drawing/2014/main" id="{17B6EE1D-B6D3-4712-A23C-89804A6C93ED}"/>
              </a:ext>
            </a:extLst>
          </p:cNvPr>
          <p:cNvGrpSpPr>
            <a:grpSpLocks/>
          </p:cNvGrpSpPr>
          <p:nvPr/>
        </p:nvGrpSpPr>
        <p:grpSpPr bwMode="auto">
          <a:xfrm>
            <a:off x="198410" y="3672395"/>
            <a:ext cx="2822958" cy="3208941"/>
            <a:chOff x="0" y="4736147"/>
            <a:chExt cx="2652101" cy="3020802"/>
          </a:xfrm>
        </p:grpSpPr>
        <p:pic>
          <p:nvPicPr>
            <p:cNvPr id="23" name="Рисунок 22" descr="ny.png">
              <a:extLst>
                <a:ext uri="{FF2B5EF4-FFF2-40B4-BE49-F238E27FC236}">
                  <a16:creationId xmlns:a16="http://schemas.microsoft.com/office/drawing/2014/main" id="{33285A92-4EEB-4B2C-A26D-7385739D0F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 bwMode="auto">
            <a:xfrm>
              <a:off x="0" y="4736147"/>
              <a:ext cx="2601567" cy="1935442"/>
            </a:xfrm>
            <a:prstGeom prst="rect">
              <a:avLst/>
            </a:prstGeom>
            <a:solidFill>
              <a:schemeClr val="accent4">
                <a:lumMod val="60000"/>
                <a:lumOff val="40000"/>
                <a:alpha val="29000"/>
              </a:schemeClr>
            </a:solidFill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FD53F44-6E0E-4912-A3E5-025FC919A2AF}"/>
                </a:ext>
              </a:extLst>
            </p:cNvPr>
            <p:cNvSpPr txBox="1"/>
            <p:nvPr/>
          </p:nvSpPr>
          <p:spPr bwMode="auto">
            <a:xfrm>
              <a:off x="252120" y="6649622"/>
              <a:ext cx="2399981" cy="1107327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uk-UA" sz="1800" dirty="0">
                  <a:latin typeface="Arial" pitchFamily="34" charset="0"/>
                  <a:cs typeface="Arial" pitchFamily="34" charset="0"/>
                </a:rPr>
                <a:t>Ігор Сибіга</a:t>
              </a:r>
              <a:r>
                <a:rPr lang="uk-UA" sz="1600" b="0" dirty="0">
                  <a:latin typeface="Arial" pitchFamily="34" charset="0"/>
                  <a:cs typeface="Arial" pitchFamily="34" charset="0"/>
                </a:rPr>
                <a:t>,</a:t>
              </a:r>
            </a:p>
            <a:p>
              <a:pPr algn="ctr">
                <a:defRPr/>
              </a:pPr>
              <a:r>
                <a:rPr lang="uk-UA" sz="1600" b="0" dirty="0">
                  <a:latin typeface="Arial" pitchFamily="34" charset="0"/>
                  <a:cs typeface="Arial" pitchFamily="34" charset="0"/>
                </a:rPr>
                <a:t>Генеральний консул України в Нью-Йорку</a:t>
              </a:r>
              <a:r>
                <a:rPr lang="en-US" sz="1600" b="0" dirty="0">
                  <a:latin typeface="Arial" pitchFamily="34" charset="0"/>
                  <a:cs typeface="Arial" pitchFamily="34" charset="0"/>
                </a:rPr>
                <a:t> (2012-2018)</a:t>
              </a:r>
              <a:endParaRPr lang="uk-UA" sz="1600" b="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9" name="Rectangle 2">
            <a:extLst>
              <a:ext uri="{FF2B5EF4-FFF2-40B4-BE49-F238E27FC236}">
                <a16:creationId xmlns:a16="http://schemas.microsoft.com/office/drawing/2014/main" id="{83E082AB-7D95-4D81-AA3C-F12C4D8B5E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800" y="254000"/>
            <a:ext cx="8274050" cy="10541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uk-UA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Наші випускники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algn="ctr">
              <a:defRPr/>
            </a:pPr>
            <a:r>
              <a:rPr lang="uk-UA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МЗС України</a:t>
            </a:r>
            <a:endParaRPr lang="uk-UA" sz="4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grpSp>
        <p:nvGrpSpPr>
          <p:cNvPr id="26631" name="Групувати 25">
            <a:extLst>
              <a:ext uri="{FF2B5EF4-FFF2-40B4-BE49-F238E27FC236}">
                <a16:creationId xmlns:a16="http://schemas.microsoft.com/office/drawing/2014/main" id="{8395EAB5-E6B8-4549-B36A-B22806980A94}"/>
              </a:ext>
            </a:extLst>
          </p:cNvPr>
          <p:cNvGrpSpPr>
            <a:grpSpLocks/>
          </p:cNvGrpSpPr>
          <p:nvPr/>
        </p:nvGrpSpPr>
        <p:grpSpPr bwMode="auto">
          <a:xfrm>
            <a:off x="6077477" y="1454150"/>
            <a:ext cx="2924659" cy="3419475"/>
            <a:chOff x="6077303" y="1453798"/>
            <a:chExt cx="2924656" cy="3419491"/>
          </a:xfrm>
        </p:grpSpPr>
        <p:pic>
          <p:nvPicPr>
            <p:cNvPr id="26635" name="Picture 21" descr="На зображенні може бути: одна або кілька осіб та їжа">
              <a:extLst>
                <a:ext uri="{FF2B5EF4-FFF2-40B4-BE49-F238E27FC236}">
                  <a16:creationId xmlns:a16="http://schemas.microsoft.com/office/drawing/2014/main" id="{7296D144-EDE5-4C42-84DF-6EE0558A2E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77303" y="1453798"/>
              <a:ext cx="2858558" cy="28585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48BE397-C3D8-4191-B52A-066D648C1F63}"/>
                </a:ext>
              </a:extLst>
            </p:cNvPr>
            <p:cNvSpPr txBox="1"/>
            <p:nvPr/>
          </p:nvSpPr>
          <p:spPr bwMode="auto">
            <a:xfrm>
              <a:off x="6601661" y="4011273"/>
              <a:ext cx="2400298" cy="862016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uk-UA" sz="1800" dirty="0">
                  <a:latin typeface="Arial" pitchFamily="34" charset="0"/>
                  <a:cs typeface="Arial" pitchFamily="34" charset="0"/>
                </a:rPr>
                <a:t>Ірина </a:t>
              </a:r>
              <a:r>
                <a:rPr lang="uk-UA" sz="1800" dirty="0" err="1">
                  <a:latin typeface="Arial" pitchFamily="34" charset="0"/>
                  <a:cs typeface="Arial" pitchFamily="34" charset="0"/>
                </a:rPr>
                <a:t>Тибінка</a:t>
              </a:r>
              <a:r>
                <a:rPr lang="uk-UA" sz="1600" b="0" dirty="0">
                  <a:latin typeface="Arial" pitchFamily="34" charset="0"/>
                  <a:cs typeface="Arial" pitchFamily="34" charset="0"/>
                </a:rPr>
                <a:t>,</a:t>
              </a:r>
            </a:p>
            <a:p>
              <a:pPr algn="ctr">
                <a:defRPr/>
              </a:pPr>
              <a:r>
                <a:rPr lang="uk-UA" sz="1600" b="0" dirty="0">
                  <a:latin typeface="Arial" pitchFamily="34" charset="0"/>
                  <a:cs typeface="Arial" pitchFamily="34" charset="0"/>
                </a:rPr>
                <a:t>Генеральний консул України в Гамбурзі</a:t>
              </a:r>
            </a:p>
          </p:txBody>
        </p:sp>
      </p:grpSp>
      <p:grpSp>
        <p:nvGrpSpPr>
          <p:cNvPr id="2" name="Групувати 20">
            <a:extLst>
              <a:ext uri="{FF2B5EF4-FFF2-40B4-BE49-F238E27FC236}">
                <a16:creationId xmlns:a16="http://schemas.microsoft.com/office/drawing/2014/main" id="{264945E5-64E6-CB75-3464-4579EFEBACC1}"/>
              </a:ext>
            </a:extLst>
          </p:cNvPr>
          <p:cNvGrpSpPr>
            <a:grpSpLocks/>
          </p:cNvGrpSpPr>
          <p:nvPr/>
        </p:nvGrpSpPr>
        <p:grpSpPr bwMode="auto">
          <a:xfrm>
            <a:off x="198741" y="1454150"/>
            <a:ext cx="5152688" cy="2210217"/>
            <a:chOff x="146756" y="4552492"/>
            <a:chExt cx="4650564" cy="1779699"/>
          </a:xfrm>
        </p:grpSpPr>
        <p:pic>
          <p:nvPicPr>
            <p:cNvPr id="3" name="Picture 2" descr="https://static.ukrinform.com/photos/2018_11/1543523358-6648.jpeg">
              <a:extLst>
                <a:ext uri="{FF2B5EF4-FFF2-40B4-BE49-F238E27FC236}">
                  <a16:creationId xmlns:a16="http://schemas.microsoft.com/office/drawing/2014/main" id="{511C42AD-A157-8352-6D76-6A8E770065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756" y="4552492"/>
              <a:ext cx="3149600" cy="1774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48CFD7D-9297-8E68-F171-D52037973590}"/>
                </a:ext>
              </a:extLst>
            </p:cNvPr>
            <p:cNvSpPr txBox="1"/>
            <p:nvPr/>
          </p:nvSpPr>
          <p:spPr bwMode="auto">
            <a:xfrm>
              <a:off x="2688068" y="5638278"/>
              <a:ext cx="2109252" cy="693913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uk-UA" sz="1800" dirty="0">
                  <a:latin typeface="+mj-lt"/>
                </a:rPr>
                <a:t>Олег </a:t>
              </a:r>
              <a:r>
                <a:rPr lang="uk-UA" sz="1800" dirty="0" err="1">
                  <a:latin typeface="+mj-lt"/>
                </a:rPr>
                <a:t>Куць</a:t>
              </a:r>
              <a:r>
                <a:rPr lang="uk-UA" sz="1800" b="0" dirty="0">
                  <a:latin typeface="+mj-lt"/>
                </a:rPr>
                <a:t>,</a:t>
              </a:r>
              <a:r>
                <a:rPr lang="uk-UA" sz="1600" b="0" dirty="0">
                  <a:latin typeface="+mj-lt"/>
                </a:rPr>
                <a:t> </a:t>
              </a:r>
            </a:p>
            <a:p>
              <a:pPr algn="ctr">
                <a:defRPr/>
              </a:pPr>
              <a:r>
                <a:rPr lang="uk-UA" sz="1600" b="0" dirty="0">
                  <a:latin typeface="+mj-lt"/>
                </a:rPr>
                <a:t>Генеральний консул України в Любліні	 </a:t>
              </a:r>
            </a:p>
          </p:txBody>
        </p:sp>
      </p:grp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DE37BF9-FED0-2A37-0F69-FF8DD40DBC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95897" y="4609487"/>
            <a:ext cx="5090601" cy="2103302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350684E2-72F0-4932-8565-7ABBFE8AAF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975" y="234950"/>
            <a:ext cx="8274050" cy="10541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uk-UA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Наші випускники</a:t>
            </a:r>
          </a:p>
          <a:p>
            <a:pPr algn="ctr">
              <a:defRPr/>
            </a:pPr>
            <a:r>
              <a:rPr lang="uk-UA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Верховна рада України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17BBC2D7-30E3-4EEC-B1FE-9FB4F95D4B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endParaRPr lang="uk-UA" altLang="uk-UA"/>
          </a:p>
        </p:txBody>
      </p:sp>
      <p:sp>
        <p:nvSpPr>
          <p:cNvPr id="27652" name="Rectangle 4">
            <a:extLst>
              <a:ext uri="{FF2B5EF4-FFF2-40B4-BE49-F238E27FC236}">
                <a16:creationId xmlns:a16="http://schemas.microsoft.com/office/drawing/2014/main" id="{4F62BA2C-7E1A-457C-9EB8-77BE54010A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endParaRPr lang="uk-UA" altLang="uk-UA"/>
          </a:p>
        </p:txBody>
      </p:sp>
      <p:sp>
        <p:nvSpPr>
          <p:cNvPr id="27653" name="Rectangle 5">
            <a:extLst>
              <a:ext uri="{FF2B5EF4-FFF2-40B4-BE49-F238E27FC236}">
                <a16:creationId xmlns:a16="http://schemas.microsoft.com/office/drawing/2014/main" id="{F133CC2B-2475-4EC9-8549-ECBE327303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endParaRPr lang="uk-UA" altLang="uk-UA"/>
          </a:p>
        </p:txBody>
      </p:sp>
      <p:grpSp>
        <p:nvGrpSpPr>
          <p:cNvPr id="27654" name="Групувати 24">
            <a:extLst>
              <a:ext uri="{FF2B5EF4-FFF2-40B4-BE49-F238E27FC236}">
                <a16:creationId xmlns:a16="http://schemas.microsoft.com/office/drawing/2014/main" id="{1F329F19-D5B6-47BD-9B57-86843F92376C}"/>
              </a:ext>
            </a:extLst>
          </p:cNvPr>
          <p:cNvGrpSpPr>
            <a:grpSpLocks/>
          </p:cNvGrpSpPr>
          <p:nvPr/>
        </p:nvGrpSpPr>
        <p:grpSpPr bwMode="auto">
          <a:xfrm>
            <a:off x="0" y="1417638"/>
            <a:ext cx="2079625" cy="3683000"/>
            <a:chOff x="0" y="1417704"/>
            <a:chExt cx="2080260" cy="3682537"/>
          </a:xfrm>
        </p:grpSpPr>
        <p:pic>
          <p:nvPicPr>
            <p:cNvPr id="27671" name="Рисунок 11" descr="Ednak_Ostap_Volodymyrovych.jpg">
              <a:extLst>
                <a:ext uri="{FF2B5EF4-FFF2-40B4-BE49-F238E27FC236}">
                  <a16:creationId xmlns:a16="http://schemas.microsoft.com/office/drawing/2014/main" id="{6B3E98AE-0CA8-460D-81A8-ED1CB9F40D1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417704"/>
              <a:ext cx="2064583" cy="3097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8B8AE64-BE11-459F-9FA8-320ABCD9F882}"/>
                </a:ext>
              </a:extLst>
            </p:cNvPr>
            <p:cNvSpPr txBox="1"/>
            <p:nvPr/>
          </p:nvSpPr>
          <p:spPr bwMode="auto">
            <a:xfrm>
              <a:off x="0" y="4484368"/>
              <a:ext cx="2080260" cy="615873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uk-UA" sz="1800" dirty="0">
                  <a:latin typeface="+mj-lt"/>
                </a:rPr>
                <a:t>Остап Єднак</a:t>
              </a:r>
              <a:r>
                <a:rPr lang="uk-UA" sz="1600" b="0" dirty="0">
                  <a:latin typeface="+mj-lt"/>
                </a:rPr>
                <a:t>, </a:t>
              </a:r>
            </a:p>
            <a:p>
              <a:pPr algn="ctr">
                <a:defRPr/>
              </a:pPr>
              <a:r>
                <a:rPr lang="uk-UA" sz="1600" b="0" dirty="0">
                  <a:latin typeface="+mj-lt"/>
                </a:rPr>
                <a:t>(</a:t>
              </a:r>
              <a:r>
                <a:rPr lang="en-US" sz="1600" b="0" dirty="0">
                  <a:latin typeface="+mj-lt"/>
                </a:rPr>
                <a:t>8 </a:t>
              </a:r>
              <a:r>
                <a:rPr lang="uk-UA" sz="1600" b="0" dirty="0">
                  <a:latin typeface="+mj-lt"/>
                </a:rPr>
                <a:t>скликання)</a:t>
              </a:r>
            </a:p>
          </p:txBody>
        </p:sp>
      </p:grpSp>
      <p:sp>
        <p:nvSpPr>
          <p:cNvPr id="27655" name="AutoShape 15" descr="Картинки по запросу &quot;федина софія&quot;">
            <a:extLst>
              <a:ext uri="{FF2B5EF4-FFF2-40B4-BE49-F238E27FC236}">
                <a16:creationId xmlns:a16="http://schemas.microsoft.com/office/drawing/2014/main" id="{8D1FBDA1-1D55-417C-8E8B-4ADEAA62258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63525" y="-41116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endParaRPr lang="uk-UA" altLang="uk-UA"/>
          </a:p>
        </p:txBody>
      </p:sp>
      <p:sp>
        <p:nvSpPr>
          <p:cNvPr id="27656" name="AutoShape 17" descr="Картинки по запросу &quot;федина софія&quot;">
            <a:extLst>
              <a:ext uri="{FF2B5EF4-FFF2-40B4-BE49-F238E27FC236}">
                <a16:creationId xmlns:a16="http://schemas.microsoft.com/office/drawing/2014/main" id="{1385E455-38BF-4B36-BDA2-BCB068509DA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63525" y="-41116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endParaRPr lang="uk-UA" altLang="uk-UA"/>
          </a:p>
        </p:txBody>
      </p:sp>
      <p:sp>
        <p:nvSpPr>
          <p:cNvPr id="27657" name="AutoShape 19" descr="https://narodna-pravda.ua/wp-content/uploads/2020/02/gp-2198-681232-N3wLom7c-1024x576.jpg">
            <a:extLst>
              <a:ext uri="{FF2B5EF4-FFF2-40B4-BE49-F238E27FC236}">
                <a16:creationId xmlns:a16="http://schemas.microsoft.com/office/drawing/2014/main" id="{24D44EDB-0EC5-49BF-9D19-AAA4C3E0F47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63525" y="-41116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endParaRPr lang="uk-UA" altLang="uk-UA"/>
          </a:p>
        </p:txBody>
      </p:sp>
      <p:sp>
        <p:nvSpPr>
          <p:cNvPr id="27658" name="AutoShape 21" descr="https://narodna-pravda.ua/wp-content/uploads/2020/02/gp-2198-681232-N3wLom7c-1024x576.jpg">
            <a:extLst>
              <a:ext uri="{FF2B5EF4-FFF2-40B4-BE49-F238E27FC236}">
                <a16:creationId xmlns:a16="http://schemas.microsoft.com/office/drawing/2014/main" id="{D6AE590B-7ECC-43FC-8BB9-2BDB1173F6C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63525" y="-41116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endParaRPr lang="uk-UA" altLang="uk-UA"/>
          </a:p>
        </p:txBody>
      </p:sp>
      <p:sp>
        <p:nvSpPr>
          <p:cNvPr id="27659" name="AutoShape 23" descr="https://narodna-pravda.ua/wp-content/uploads/2020/02/gp-2198-681232-N3wLom7c-1024x576.jpg">
            <a:extLst>
              <a:ext uri="{FF2B5EF4-FFF2-40B4-BE49-F238E27FC236}">
                <a16:creationId xmlns:a16="http://schemas.microsoft.com/office/drawing/2014/main" id="{5BD885F5-815A-49AA-A349-FD7A48B8EB8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63525" y="-41116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endParaRPr lang="uk-UA" altLang="uk-UA"/>
          </a:p>
        </p:txBody>
      </p:sp>
      <p:sp>
        <p:nvSpPr>
          <p:cNvPr id="27660" name="AutoShape 25" descr="https://narodna-pravda.ua/wp-content/uploads/2020/02/gp-2198-681232-N3wLom7c-1024x576.jpg">
            <a:extLst>
              <a:ext uri="{FF2B5EF4-FFF2-40B4-BE49-F238E27FC236}">
                <a16:creationId xmlns:a16="http://schemas.microsoft.com/office/drawing/2014/main" id="{FFB77BAE-C2E8-4905-B044-01B6000C41D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63525" y="-41116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endParaRPr lang="uk-UA" altLang="uk-UA"/>
          </a:p>
        </p:txBody>
      </p:sp>
      <p:sp>
        <p:nvSpPr>
          <p:cNvPr id="27661" name="AutoShape 27" descr="https://narodna-pravda.ua/wp-content/uploads/2020/02/gp-2198-681232-N3wLom7c-1024x576.jpg">
            <a:extLst>
              <a:ext uri="{FF2B5EF4-FFF2-40B4-BE49-F238E27FC236}">
                <a16:creationId xmlns:a16="http://schemas.microsoft.com/office/drawing/2014/main" id="{7F4567DD-F90D-408D-BD0C-D5F4AABADCF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63525" y="-41116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endParaRPr lang="uk-UA" altLang="uk-UA"/>
          </a:p>
        </p:txBody>
      </p:sp>
      <p:grpSp>
        <p:nvGrpSpPr>
          <p:cNvPr id="27662" name="Групувати 25">
            <a:extLst>
              <a:ext uri="{FF2B5EF4-FFF2-40B4-BE49-F238E27FC236}">
                <a16:creationId xmlns:a16="http://schemas.microsoft.com/office/drawing/2014/main" id="{6E1FA751-7422-44E9-8DA9-D96CB1662006}"/>
              </a:ext>
            </a:extLst>
          </p:cNvPr>
          <p:cNvGrpSpPr>
            <a:grpSpLocks/>
          </p:cNvGrpSpPr>
          <p:nvPr/>
        </p:nvGrpSpPr>
        <p:grpSpPr bwMode="auto">
          <a:xfrm>
            <a:off x="2124075" y="1978025"/>
            <a:ext cx="2914650" cy="2678113"/>
            <a:chOff x="2055521" y="1977390"/>
            <a:chExt cx="2914650" cy="267851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D935E74-BE58-46DF-A2F2-6426DEAEDC26}"/>
                </a:ext>
              </a:extLst>
            </p:cNvPr>
            <p:cNvSpPr txBox="1"/>
            <p:nvPr/>
          </p:nvSpPr>
          <p:spPr bwMode="auto">
            <a:xfrm>
              <a:off x="2217446" y="4285957"/>
              <a:ext cx="2651125" cy="369943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uk-UA" sz="1800" dirty="0">
                  <a:latin typeface="+mj-lt"/>
                </a:rPr>
                <a:t>Софія Федина </a:t>
              </a:r>
              <a:r>
                <a:rPr lang="uk-UA" sz="1600" b="0" dirty="0">
                  <a:latin typeface="+mj-lt"/>
                </a:rPr>
                <a:t> </a:t>
              </a:r>
            </a:p>
          </p:txBody>
        </p:sp>
        <p:pic>
          <p:nvPicPr>
            <p:cNvPr id="27670" name="Picture 28" descr="C:\Documents and Settings\TEMP\Мои документы\Downloads\Fedyna.jpg">
              <a:extLst>
                <a:ext uri="{FF2B5EF4-FFF2-40B4-BE49-F238E27FC236}">
                  <a16:creationId xmlns:a16="http://schemas.microsoft.com/office/drawing/2014/main" id="{EA280DFD-2D21-48BD-B3F8-0CA26D922B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5521" y="1977390"/>
              <a:ext cx="2914650" cy="2331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663" name="Групувати 26">
            <a:extLst>
              <a:ext uri="{FF2B5EF4-FFF2-40B4-BE49-F238E27FC236}">
                <a16:creationId xmlns:a16="http://schemas.microsoft.com/office/drawing/2014/main" id="{52260E03-DCFC-42D8-85BC-86DD63492852}"/>
              </a:ext>
            </a:extLst>
          </p:cNvPr>
          <p:cNvGrpSpPr>
            <a:grpSpLocks/>
          </p:cNvGrpSpPr>
          <p:nvPr/>
        </p:nvGrpSpPr>
        <p:grpSpPr bwMode="auto">
          <a:xfrm>
            <a:off x="4378325" y="2705100"/>
            <a:ext cx="2682875" cy="2998788"/>
            <a:chOff x="4309109" y="2705100"/>
            <a:chExt cx="2683683" cy="2998867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A337FA5-D0B9-4633-B6D0-6FE2710CBEFD}"/>
                </a:ext>
              </a:extLst>
            </p:cNvPr>
            <p:cNvSpPr txBox="1"/>
            <p:nvPr/>
          </p:nvSpPr>
          <p:spPr>
            <a:xfrm>
              <a:off x="4309109" y="5334069"/>
              <a:ext cx="2626516" cy="369898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uk-UA" sz="1800" dirty="0">
                  <a:latin typeface="+mj-lt"/>
                </a:rPr>
                <a:t>Галина Васильченко</a:t>
              </a:r>
              <a:endParaRPr lang="uk-UA" sz="1600" b="0" dirty="0">
                <a:latin typeface="+mj-lt"/>
              </a:endParaRPr>
            </a:p>
          </p:txBody>
        </p:sp>
        <p:pic>
          <p:nvPicPr>
            <p:cNvPr id="27668" name="Picture 30" descr="C:\Documents and Settings\TEMP\Мои документы\Downloads\Vasylchenko.jpg">
              <a:extLst>
                <a:ext uri="{FF2B5EF4-FFF2-40B4-BE49-F238E27FC236}">
                  <a16:creationId xmlns:a16="http://schemas.microsoft.com/office/drawing/2014/main" id="{31A3D76F-EDD7-4662-B060-C8F0FF6084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8259" y="2705100"/>
              <a:ext cx="1974533" cy="26327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664" name="Групувати 27">
            <a:extLst>
              <a:ext uri="{FF2B5EF4-FFF2-40B4-BE49-F238E27FC236}">
                <a16:creationId xmlns:a16="http://schemas.microsoft.com/office/drawing/2014/main" id="{05F604F2-13A3-4154-BA84-0060DA9C48C9}"/>
              </a:ext>
            </a:extLst>
          </p:cNvPr>
          <p:cNvGrpSpPr>
            <a:grpSpLocks/>
          </p:cNvGrpSpPr>
          <p:nvPr/>
        </p:nvGrpSpPr>
        <p:grpSpPr bwMode="auto">
          <a:xfrm>
            <a:off x="6904038" y="3395663"/>
            <a:ext cx="2239962" cy="2882900"/>
            <a:chOff x="6789420" y="3395980"/>
            <a:chExt cx="2240280" cy="2883297"/>
          </a:xfrm>
        </p:grpSpPr>
        <p:pic>
          <p:nvPicPr>
            <p:cNvPr id="27665" name="Picture 29" descr="C:\Documents and Settings\TEMP\Мои документы\Downloads\Tistyk.jpg">
              <a:extLst>
                <a:ext uri="{FF2B5EF4-FFF2-40B4-BE49-F238E27FC236}">
                  <a16:creationId xmlns:a16="http://schemas.microsoft.com/office/drawing/2014/main" id="{63753622-9168-457C-B6D1-4FAA3FB969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95160" y="3395980"/>
              <a:ext cx="1863090" cy="24970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0B9DC09-736F-40D0-B879-020B1ABB3616}"/>
                </a:ext>
              </a:extLst>
            </p:cNvPr>
            <p:cNvSpPr txBox="1"/>
            <p:nvPr/>
          </p:nvSpPr>
          <p:spPr>
            <a:xfrm>
              <a:off x="6789420" y="5909338"/>
              <a:ext cx="2240280" cy="369939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uk-UA" sz="1800" dirty="0">
                  <a:latin typeface="+mj-lt"/>
                </a:rPr>
                <a:t>Ростислав Тістик</a:t>
              </a:r>
              <a:endParaRPr lang="uk-UA" sz="1600" b="0" dirty="0">
                <a:latin typeface="+mj-lt"/>
              </a:endParaRPr>
            </a:p>
          </p:txBody>
        </p:sp>
      </p:grpSp>
    </p:spTree>
  </p:cSld>
  <p:clrMapOvr>
    <a:masterClrMapping/>
  </p:clrMapOvr>
  <p:transition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91402225-DFA6-4E6E-9C26-C52BF977B4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975" y="234950"/>
            <a:ext cx="8274050" cy="10541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uk-UA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Наші випускники</a:t>
            </a:r>
          </a:p>
          <a:p>
            <a:pPr algn="ctr">
              <a:defRPr/>
            </a:pPr>
            <a:r>
              <a:rPr lang="uk-UA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Органи державної влади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8AB73160-68B1-47A0-9321-E55E980572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endParaRPr lang="uk-UA" altLang="uk-UA"/>
          </a:p>
        </p:txBody>
      </p:sp>
      <p:sp>
        <p:nvSpPr>
          <p:cNvPr id="28676" name="Rectangle 4">
            <a:extLst>
              <a:ext uri="{FF2B5EF4-FFF2-40B4-BE49-F238E27FC236}">
                <a16:creationId xmlns:a16="http://schemas.microsoft.com/office/drawing/2014/main" id="{EF2A7C1A-7AFB-4D42-834E-9A31EA86F8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endParaRPr lang="uk-UA" altLang="uk-UA"/>
          </a:p>
        </p:txBody>
      </p:sp>
      <p:sp>
        <p:nvSpPr>
          <p:cNvPr id="28677" name="Rectangle 5">
            <a:extLst>
              <a:ext uri="{FF2B5EF4-FFF2-40B4-BE49-F238E27FC236}">
                <a16:creationId xmlns:a16="http://schemas.microsoft.com/office/drawing/2014/main" id="{595BCAC7-AB20-4C0D-930E-B388D02841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113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endParaRPr lang="uk-UA" altLang="uk-UA"/>
          </a:p>
        </p:txBody>
      </p:sp>
      <p:grpSp>
        <p:nvGrpSpPr>
          <p:cNvPr id="28678" name="Групувати 13">
            <a:extLst>
              <a:ext uri="{FF2B5EF4-FFF2-40B4-BE49-F238E27FC236}">
                <a16:creationId xmlns:a16="http://schemas.microsoft.com/office/drawing/2014/main" id="{A3E1FBA4-13CC-4B8F-BBF4-85D81A036E33}"/>
              </a:ext>
            </a:extLst>
          </p:cNvPr>
          <p:cNvGrpSpPr>
            <a:grpSpLocks/>
          </p:cNvGrpSpPr>
          <p:nvPr/>
        </p:nvGrpSpPr>
        <p:grpSpPr bwMode="auto">
          <a:xfrm>
            <a:off x="3590925" y="1577975"/>
            <a:ext cx="2651125" cy="4822825"/>
            <a:chOff x="3086100" y="1703772"/>
            <a:chExt cx="2651125" cy="4822362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E6C0B6D-B6B6-4024-906F-C135CCE89066}"/>
                </a:ext>
              </a:extLst>
            </p:cNvPr>
            <p:cNvSpPr txBox="1"/>
            <p:nvPr/>
          </p:nvSpPr>
          <p:spPr bwMode="auto">
            <a:xfrm>
              <a:off x="3086100" y="5418165"/>
              <a:ext cx="2651125" cy="1107969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uk-UA" sz="1800" dirty="0">
                  <a:latin typeface="+mj-lt"/>
                </a:rPr>
                <a:t>Володимир Омелян</a:t>
              </a:r>
              <a:r>
                <a:rPr lang="uk-UA" sz="1600" b="0" dirty="0">
                  <a:latin typeface="+mj-lt"/>
                </a:rPr>
                <a:t>, Міністр інфраструктури України </a:t>
              </a:r>
            </a:p>
            <a:p>
              <a:pPr algn="ctr">
                <a:defRPr/>
              </a:pPr>
              <a:r>
                <a:rPr lang="uk-UA" sz="1600" b="0" dirty="0">
                  <a:latin typeface="+mj-lt"/>
                </a:rPr>
                <a:t>(2014-2019)</a:t>
              </a:r>
            </a:p>
          </p:txBody>
        </p:sp>
        <p:pic>
          <p:nvPicPr>
            <p:cNvPr id="28693" name="Рисунок 14" descr="omelyan.jpg">
              <a:extLst>
                <a:ext uri="{FF2B5EF4-FFF2-40B4-BE49-F238E27FC236}">
                  <a16:creationId xmlns:a16="http://schemas.microsoft.com/office/drawing/2014/main" id="{78F56A53-594B-4523-A82F-103CB72E08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7649" y="1703772"/>
              <a:ext cx="2511244" cy="37148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539F5DC9-7A08-449A-A5A7-AADDDF2484D3}"/>
              </a:ext>
            </a:extLst>
          </p:cNvPr>
          <p:cNvSpPr txBox="1"/>
          <p:nvPr/>
        </p:nvSpPr>
        <p:spPr bwMode="auto">
          <a:xfrm>
            <a:off x="3516313" y="5321300"/>
            <a:ext cx="2651125" cy="11080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1800" dirty="0">
                <a:latin typeface="+mj-lt"/>
              </a:rPr>
              <a:t>Володимир Омелян</a:t>
            </a:r>
            <a:r>
              <a:rPr lang="uk-UA" sz="1600" b="0" dirty="0">
                <a:latin typeface="+mj-lt"/>
              </a:rPr>
              <a:t>, Міністр інфраструктури України </a:t>
            </a:r>
          </a:p>
          <a:p>
            <a:pPr algn="ctr">
              <a:defRPr/>
            </a:pPr>
            <a:r>
              <a:rPr lang="uk-UA" sz="1600" b="0" dirty="0">
                <a:latin typeface="+mj-lt"/>
              </a:rPr>
              <a:t>(2014-2019)</a:t>
            </a:r>
          </a:p>
        </p:txBody>
      </p:sp>
      <p:grpSp>
        <p:nvGrpSpPr>
          <p:cNvPr id="28680" name="Групувати 14">
            <a:extLst>
              <a:ext uri="{FF2B5EF4-FFF2-40B4-BE49-F238E27FC236}">
                <a16:creationId xmlns:a16="http://schemas.microsoft.com/office/drawing/2014/main" id="{49FBBFEF-E69E-4AB1-93B8-7CD8C1285208}"/>
              </a:ext>
            </a:extLst>
          </p:cNvPr>
          <p:cNvGrpSpPr>
            <a:grpSpLocks/>
          </p:cNvGrpSpPr>
          <p:nvPr/>
        </p:nvGrpSpPr>
        <p:grpSpPr bwMode="auto">
          <a:xfrm>
            <a:off x="6411913" y="1577975"/>
            <a:ext cx="2593975" cy="5211763"/>
            <a:chOff x="6183313" y="1703388"/>
            <a:chExt cx="2843212" cy="5385946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D8005AE-3D09-4BC5-9027-78702DC89C69}"/>
                </a:ext>
              </a:extLst>
            </p:cNvPr>
            <p:cNvSpPr txBox="1"/>
            <p:nvPr/>
          </p:nvSpPr>
          <p:spPr>
            <a:xfrm>
              <a:off x="6183313" y="5355266"/>
              <a:ext cx="2843212" cy="1734068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uk-UA" sz="1800" dirty="0">
                  <a:latin typeface="+mj-lt"/>
                </a:rPr>
                <a:t>Володимир Демчишин</a:t>
              </a:r>
              <a:r>
                <a:rPr lang="uk-UA" sz="1600" b="0" dirty="0">
                  <a:latin typeface="+mj-lt"/>
                </a:rPr>
                <a:t>, </a:t>
              </a:r>
            </a:p>
            <a:p>
              <a:pPr algn="ctr">
                <a:defRPr/>
              </a:pPr>
              <a:r>
                <a:rPr lang="uk-UA" sz="1600" b="0" dirty="0">
                  <a:latin typeface="+mj-lt"/>
                </a:rPr>
                <a:t>Міністр енергетики та вугільної промисловості України</a:t>
              </a:r>
            </a:p>
            <a:p>
              <a:pPr algn="ctr">
                <a:defRPr/>
              </a:pPr>
              <a:r>
                <a:rPr lang="uk-UA" sz="1600" b="0" dirty="0">
                  <a:latin typeface="+mj-lt"/>
                </a:rPr>
                <a:t>(2014-2016)</a:t>
              </a:r>
            </a:p>
          </p:txBody>
        </p:sp>
        <p:pic>
          <p:nvPicPr>
            <p:cNvPr id="28691" name="Рисунок 16" descr="demchyshyn.jpg">
              <a:extLst>
                <a:ext uri="{FF2B5EF4-FFF2-40B4-BE49-F238E27FC236}">
                  <a16:creationId xmlns:a16="http://schemas.microsoft.com/office/drawing/2014/main" id="{F92D662E-8BF9-4479-ACDB-B54C1E4C0AD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08913" y="1703388"/>
              <a:ext cx="2784275" cy="37148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8681" name="AutoShape 15" descr="Сибіга Андрій Іванович — Вікіпедія">
            <a:extLst>
              <a:ext uri="{FF2B5EF4-FFF2-40B4-BE49-F238E27FC236}">
                <a16:creationId xmlns:a16="http://schemas.microsoft.com/office/drawing/2014/main" id="{A2716BFA-8BAB-447E-A97C-1D56AC47749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63525" y="-41116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endParaRPr lang="uk-UA" altLang="uk-UA"/>
          </a:p>
        </p:txBody>
      </p:sp>
      <p:sp>
        <p:nvSpPr>
          <p:cNvPr id="28682" name="AutoShape 17" descr="Андрій Сибіга, український дипломат.jpg">
            <a:extLst>
              <a:ext uri="{FF2B5EF4-FFF2-40B4-BE49-F238E27FC236}">
                <a16:creationId xmlns:a16="http://schemas.microsoft.com/office/drawing/2014/main" id="{D3DBDBA1-37BB-4FD0-B1E6-D002E952613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63525" y="-41116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endParaRPr lang="uk-UA" altLang="uk-UA"/>
          </a:p>
        </p:txBody>
      </p:sp>
      <p:sp>
        <p:nvSpPr>
          <p:cNvPr id="28683" name="AutoShape 19" descr="Андрій Сибіга: досьє, обіцянки, рейтинг » Слово і Діло">
            <a:extLst>
              <a:ext uri="{FF2B5EF4-FFF2-40B4-BE49-F238E27FC236}">
                <a16:creationId xmlns:a16="http://schemas.microsoft.com/office/drawing/2014/main" id="{7014247F-D5E6-4F1A-B805-97B0E8920A5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63525" y="-41116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endParaRPr lang="uk-UA" altLang="uk-UA"/>
          </a:p>
        </p:txBody>
      </p:sp>
      <p:sp>
        <p:nvSpPr>
          <p:cNvPr id="28684" name="AutoShape 21" descr="Сибіга Андрій Іванович - Досье на LB.ua">
            <a:extLst>
              <a:ext uri="{FF2B5EF4-FFF2-40B4-BE49-F238E27FC236}">
                <a16:creationId xmlns:a16="http://schemas.microsoft.com/office/drawing/2014/main" id="{BF10CBB5-C88D-42CB-97F5-04E5DA75A6D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63525" y="-41116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endParaRPr lang="uk-UA" altLang="uk-UA"/>
          </a:p>
        </p:txBody>
      </p:sp>
      <p:sp>
        <p:nvSpPr>
          <p:cNvPr id="28685" name="AutoShape 23" descr="Сибіга Андрій Іванович ">
            <a:extLst>
              <a:ext uri="{FF2B5EF4-FFF2-40B4-BE49-F238E27FC236}">
                <a16:creationId xmlns:a16="http://schemas.microsoft.com/office/drawing/2014/main" id="{72C98B79-AF01-4F5C-9CEB-3A8D726BA9C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63525" y="-41116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endParaRPr lang="uk-UA" altLang="uk-UA"/>
          </a:p>
        </p:txBody>
      </p:sp>
      <p:sp>
        <p:nvSpPr>
          <p:cNvPr id="28686" name="AutoShape 25" descr="Андрей Сибига: досье, обещания, рейтинг » Слово и Дело">
            <a:extLst>
              <a:ext uri="{FF2B5EF4-FFF2-40B4-BE49-F238E27FC236}">
                <a16:creationId xmlns:a16="http://schemas.microsoft.com/office/drawing/2014/main" id="{C3B7EBB3-BA44-4F46-9FEB-2F7C79532A0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63525" y="-41116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endParaRPr lang="uk-UA" altLang="uk-UA"/>
          </a:p>
        </p:txBody>
      </p:sp>
      <p:grpSp>
        <p:nvGrpSpPr>
          <p:cNvPr id="28687" name="Групувати 31">
            <a:extLst>
              <a:ext uri="{FF2B5EF4-FFF2-40B4-BE49-F238E27FC236}">
                <a16:creationId xmlns:a16="http://schemas.microsoft.com/office/drawing/2014/main" id="{D7814398-D47B-4E10-96E3-FCA976B5809C}"/>
              </a:ext>
            </a:extLst>
          </p:cNvPr>
          <p:cNvGrpSpPr>
            <a:grpSpLocks/>
          </p:cNvGrpSpPr>
          <p:nvPr/>
        </p:nvGrpSpPr>
        <p:grpSpPr bwMode="auto">
          <a:xfrm>
            <a:off x="112713" y="1779588"/>
            <a:ext cx="3308350" cy="3894137"/>
            <a:chOff x="112888" y="1779059"/>
            <a:chExt cx="3307644" cy="3895062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35C4353-9692-47B7-8A50-78C9311AB4F4}"/>
                </a:ext>
              </a:extLst>
            </p:cNvPr>
            <p:cNvSpPr txBox="1"/>
            <p:nvPr/>
          </p:nvSpPr>
          <p:spPr bwMode="auto">
            <a:xfrm>
              <a:off x="112888" y="4811904"/>
              <a:ext cx="3307644" cy="862217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uk-UA" sz="1800" dirty="0">
                  <a:latin typeface="+mj-lt"/>
                </a:rPr>
                <a:t>Андрій Сибіга</a:t>
              </a:r>
              <a:r>
                <a:rPr lang="uk-UA" sz="1600" b="0" dirty="0">
                  <a:latin typeface="+mj-lt"/>
                </a:rPr>
                <a:t>, </a:t>
              </a:r>
            </a:p>
            <a:p>
              <a:pPr algn="ctr">
                <a:defRPr/>
              </a:pPr>
              <a:r>
                <a:rPr lang="uk-UA" sz="1600" b="0" dirty="0">
                  <a:latin typeface="+mj-lt"/>
                </a:rPr>
                <a:t>заступник керівника </a:t>
              </a:r>
            </a:p>
            <a:p>
              <a:pPr algn="ctr">
                <a:defRPr/>
              </a:pPr>
              <a:r>
                <a:rPr lang="uk-UA" sz="1600" b="0" dirty="0">
                  <a:latin typeface="+mj-lt"/>
                </a:rPr>
                <a:t>Офісу Президента України</a:t>
              </a:r>
              <a:endParaRPr lang="uk-UA" sz="1800" b="0" dirty="0">
                <a:latin typeface="+mj-lt"/>
              </a:endParaRPr>
            </a:p>
          </p:txBody>
        </p:sp>
        <p:pic>
          <p:nvPicPr>
            <p:cNvPr id="28689" name="Picture 26" descr="C:\Documents and Settings\Admin\Desktop\11723-sibiga-andrij-ivanovich_origin.png">
              <a:extLst>
                <a:ext uri="{FF2B5EF4-FFF2-40B4-BE49-F238E27FC236}">
                  <a16:creationId xmlns:a16="http://schemas.microsoft.com/office/drawing/2014/main" id="{E97326CA-7DF8-4168-93DA-2A6FFCF33F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066" y="1779059"/>
              <a:ext cx="3019425" cy="3028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>
            <a:extLst>
              <a:ext uri="{FF2B5EF4-FFF2-40B4-BE49-F238E27FC236}">
                <a16:creationId xmlns:a16="http://schemas.microsoft.com/office/drawing/2014/main" id="{B77F8E4E-81B8-44DB-BDB0-D03B340C4F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endParaRPr lang="uk-UA" altLang="uk-UA"/>
          </a:p>
        </p:txBody>
      </p:sp>
      <p:sp>
        <p:nvSpPr>
          <p:cNvPr id="29699" name="Rectangle 4">
            <a:extLst>
              <a:ext uri="{FF2B5EF4-FFF2-40B4-BE49-F238E27FC236}">
                <a16:creationId xmlns:a16="http://schemas.microsoft.com/office/drawing/2014/main" id="{554F81D6-8200-42CE-950F-9F4A0FBC61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endParaRPr lang="uk-UA" altLang="uk-UA"/>
          </a:p>
        </p:txBody>
      </p:sp>
      <p:sp>
        <p:nvSpPr>
          <p:cNvPr id="29700" name="Rectangle 5">
            <a:extLst>
              <a:ext uri="{FF2B5EF4-FFF2-40B4-BE49-F238E27FC236}">
                <a16:creationId xmlns:a16="http://schemas.microsoft.com/office/drawing/2014/main" id="{257F6053-BC35-4E24-A795-970CD865B5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endParaRPr lang="uk-UA" altLang="uk-UA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A16CC9D-C1C8-485F-A602-6551184A001B}"/>
              </a:ext>
            </a:extLst>
          </p:cNvPr>
          <p:cNvSpPr txBox="1"/>
          <p:nvPr/>
        </p:nvSpPr>
        <p:spPr bwMode="auto">
          <a:xfrm>
            <a:off x="109538" y="5146675"/>
            <a:ext cx="2492375" cy="110799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1800" dirty="0">
                <a:latin typeface="+mj-lt"/>
              </a:rPr>
              <a:t>Віктор Довгань</a:t>
            </a:r>
            <a:r>
              <a:rPr lang="uk-UA" sz="1600" b="0" dirty="0">
                <a:latin typeface="+mj-lt"/>
              </a:rPr>
              <a:t>, заступник Міністра інфраструктури України</a:t>
            </a:r>
          </a:p>
          <a:p>
            <a:pPr algn="ctr">
              <a:defRPr/>
            </a:pPr>
            <a:r>
              <a:rPr lang="uk-UA" sz="1600" b="0" dirty="0">
                <a:latin typeface="+mj-lt"/>
              </a:rPr>
              <a:t>(2014-2021)</a:t>
            </a:r>
          </a:p>
        </p:txBody>
      </p:sp>
      <p:pic>
        <p:nvPicPr>
          <p:cNvPr id="29702" name="Рисунок 15" descr="dovgan.jpg">
            <a:extLst>
              <a:ext uri="{FF2B5EF4-FFF2-40B4-BE49-F238E27FC236}">
                <a16:creationId xmlns:a16="http://schemas.microsoft.com/office/drawing/2014/main" id="{4D65FF7E-476B-4434-BD8E-0FF9CDE320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3" y="1428750"/>
            <a:ext cx="2727325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703" name="Группа 21">
            <a:extLst>
              <a:ext uri="{FF2B5EF4-FFF2-40B4-BE49-F238E27FC236}">
                <a16:creationId xmlns:a16="http://schemas.microsoft.com/office/drawing/2014/main" id="{AB55E5E2-FD8C-492B-BA31-28D93DD9501A}"/>
              </a:ext>
            </a:extLst>
          </p:cNvPr>
          <p:cNvGrpSpPr>
            <a:grpSpLocks/>
          </p:cNvGrpSpPr>
          <p:nvPr/>
        </p:nvGrpSpPr>
        <p:grpSpPr bwMode="auto">
          <a:xfrm>
            <a:off x="5883275" y="1441450"/>
            <a:ext cx="3098800" cy="5051425"/>
            <a:chOff x="2971800" y="1452563"/>
            <a:chExt cx="3098800" cy="5051504"/>
          </a:xfrm>
        </p:grpSpPr>
        <p:pic>
          <p:nvPicPr>
            <p:cNvPr id="29708" name="Picture 15" descr="https://menr.gov.ua/files/managers/team-8b.jpg">
              <a:extLst>
                <a:ext uri="{FF2B5EF4-FFF2-40B4-BE49-F238E27FC236}">
                  <a16:creationId xmlns:a16="http://schemas.microsoft.com/office/drawing/2014/main" id="{F4A314A4-E00B-4CA8-98FD-C1F136DB69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1800" y="1452563"/>
              <a:ext cx="3098800" cy="3691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A460C3A-7C81-403D-99FF-E699A98C4B37}"/>
                </a:ext>
              </a:extLst>
            </p:cNvPr>
            <p:cNvSpPr txBox="1"/>
            <p:nvPr/>
          </p:nvSpPr>
          <p:spPr bwMode="auto">
            <a:xfrm>
              <a:off x="3302000" y="5149909"/>
              <a:ext cx="2493963" cy="1354158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uk-UA" sz="1800" dirty="0">
                  <a:latin typeface="+mj-lt"/>
                </a:rPr>
                <a:t>Микола Кузьо</a:t>
              </a:r>
              <a:r>
                <a:rPr lang="uk-UA" sz="1600" b="0" dirty="0">
                  <a:latin typeface="+mj-lt"/>
                </a:rPr>
                <a:t>, заступник Міністра </a:t>
              </a:r>
              <a:r>
                <a:rPr lang="ru-RU" sz="1600" b="0" dirty="0" err="1">
                  <a:latin typeface="+mj-lt"/>
                </a:rPr>
                <a:t>екології</a:t>
              </a:r>
              <a:r>
                <a:rPr lang="ru-RU" sz="1600" b="0" dirty="0">
                  <a:latin typeface="+mj-lt"/>
                </a:rPr>
                <a:t> та </a:t>
              </a:r>
              <a:r>
                <a:rPr lang="ru-RU" sz="1600" b="0" dirty="0" err="1">
                  <a:latin typeface="+mj-lt"/>
                </a:rPr>
                <a:t>природних</a:t>
              </a:r>
              <a:r>
                <a:rPr lang="ru-RU" sz="1600" b="0" dirty="0">
                  <a:latin typeface="+mj-lt"/>
                </a:rPr>
                <a:t> </a:t>
              </a:r>
              <a:r>
                <a:rPr lang="ru-RU" sz="1600" b="0" dirty="0" err="1">
                  <a:latin typeface="+mj-lt"/>
                </a:rPr>
                <a:t>ресурсів</a:t>
              </a:r>
              <a:r>
                <a:rPr lang="ru-RU" sz="1600" b="0" dirty="0">
                  <a:latin typeface="+mj-lt"/>
                </a:rPr>
                <a:t> </a:t>
              </a:r>
              <a:r>
                <a:rPr lang="ru-RU" sz="1600" b="0" dirty="0" err="1">
                  <a:latin typeface="+mj-lt"/>
                </a:rPr>
                <a:t>України</a:t>
              </a:r>
              <a:r>
                <a:rPr lang="ru-RU" sz="1600" b="0" dirty="0">
                  <a:latin typeface="+mj-lt"/>
                </a:rPr>
                <a:t> </a:t>
              </a:r>
            </a:p>
            <a:p>
              <a:pPr algn="ctr">
                <a:defRPr/>
              </a:pPr>
              <a:r>
                <a:rPr lang="ru-RU" sz="1600" b="0" dirty="0">
                  <a:latin typeface="+mj-lt"/>
                </a:rPr>
                <a:t>(2014-2019)</a:t>
              </a:r>
            </a:p>
          </p:txBody>
        </p:sp>
      </p:grpSp>
      <p:sp>
        <p:nvSpPr>
          <p:cNvPr id="21" name="Rectangle 2">
            <a:extLst>
              <a:ext uri="{FF2B5EF4-FFF2-40B4-BE49-F238E27FC236}">
                <a16:creationId xmlns:a16="http://schemas.microsoft.com/office/drawing/2014/main" id="{C2AA834E-A3F6-4FC9-A21A-AAB0091613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975" y="234950"/>
            <a:ext cx="8274050" cy="10541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uk-UA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Наші випускники</a:t>
            </a:r>
          </a:p>
          <a:p>
            <a:pPr algn="ctr">
              <a:defRPr/>
            </a:pPr>
            <a:r>
              <a:rPr lang="uk-UA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Органи державної влади</a:t>
            </a:r>
          </a:p>
        </p:txBody>
      </p:sp>
      <p:grpSp>
        <p:nvGrpSpPr>
          <p:cNvPr id="29705" name="Группа 19">
            <a:extLst>
              <a:ext uri="{FF2B5EF4-FFF2-40B4-BE49-F238E27FC236}">
                <a16:creationId xmlns:a16="http://schemas.microsoft.com/office/drawing/2014/main" id="{C0B94BF6-716D-4450-9589-4A1F127305A0}"/>
              </a:ext>
            </a:extLst>
          </p:cNvPr>
          <p:cNvGrpSpPr>
            <a:grpSpLocks/>
          </p:cNvGrpSpPr>
          <p:nvPr/>
        </p:nvGrpSpPr>
        <p:grpSpPr bwMode="auto">
          <a:xfrm>
            <a:off x="3041650" y="1870075"/>
            <a:ext cx="2667000" cy="3773408"/>
            <a:chOff x="6270943" y="2053273"/>
            <a:chExt cx="2667000" cy="3773832"/>
          </a:xfrm>
        </p:grpSpPr>
        <p:pic>
          <p:nvPicPr>
            <p:cNvPr id="29706" name="Picture 14">
              <a:extLst>
                <a:ext uri="{FF2B5EF4-FFF2-40B4-BE49-F238E27FC236}">
                  <a16:creationId xmlns:a16="http://schemas.microsoft.com/office/drawing/2014/main" id="{814A2131-2C3A-4ABB-B6F5-2356F5E2A7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70943" y="2053273"/>
              <a:ext cx="2667000" cy="266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2D97E0A-EA46-4FF6-B9B8-D5583A2788B9}"/>
                </a:ext>
              </a:extLst>
            </p:cNvPr>
            <p:cNvSpPr txBox="1"/>
            <p:nvPr/>
          </p:nvSpPr>
          <p:spPr bwMode="auto">
            <a:xfrm>
              <a:off x="6345556" y="4718985"/>
              <a:ext cx="2493962" cy="110812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uk-UA" sz="1800" dirty="0">
                  <a:latin typeface="+mj-lt"/>
                </a:rPr>
                <a:t>Юрій </a:t>
              </a:r>
              <a:r>
                <a:rPr lang="uk-UA" sz="1800" dirty="0" err="1">
                  <a:latin typeface="+mj-lt"/>
                </a:rPr>
                <a:t>Гелетій</a:t>
              </a:r>
              <a:r>
                <a:rPr lang="uk-UA" sz="1600" b="0" dirty="0">
                  <a:latin typeface="+mj-lt"/>
                </a:rPr>
                <a:t>, заступник голови Національного банку України</a:t>
              </a:r>
              <a:endParaRPr lang="ru-RU" sz="1600" b="0" dirty="0">
                <a:latin typeface="+mj-lt"/>
              </a:endParaRPr>
            </a:p>
          </p:txBody>
        </p:sp>
      </p:grpSp>
    </p:spTree>
  </p:cSld>
  <p:clrMapOvr>
    <a:masterClrMapping/>
  </p:clrMapOvr>
  <p:transition>
    <p:wipe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>
            <a:extLst>
              <a:ext uri="{FF2B5EF4-FFF2-40B4-BE49-F238E27FC236}">
                <a16:creationId xmlns:a16="http://schemas.microsoft.com/office/drawing/2014/main" id="{FBF32609-3BAF-4000-9E53-E115DC4D84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endParaRPr lang="uk-UA" altLang="uk-UA"/>
          </a:p>
        </p:txBody>
      </p:sp>
      <p:sp>
        <p:nvSpPr>
          <p:cNvPr id="30723" name="Rectangle 4">
            <a:extLst>
              <a:ext uri="{FF2B5EF4-FFF2-40B4-BE49-F238E27FC236}">
                <a16:creationId xmlns:a16="http://schemas.microsoft.com/office/drawing/2014/main" id="{BAED7071-E75A-49AE-A83D-EA5C37F8A2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endParaRPr lang="uk-UA" altLang="uk-UA"/>
          </a:p>
        </p:txBody>
      </p:sp>
      <p:sp>
        <p:nvSpPr>
          <p:cNvPr id="30724" name="Rectangle 5">
            <a:extLst>
              <a:ext uri="{FF2B5EF4-FFF2-40B4-BE49-F238E27FC236}">
                <a16:creationId xmlns:a16="http://schemas.microsoft.com/office/drawing/2014/main" id="{3C982603-DEB9-433E-95F8-44EBCDB62B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endParaRPr lang="uk-UA" altLang="uk-UA"/>
          </a:p>
        </p:txBody>
      </p:sp>
      <p:sp>
        <p:nvSpPr>
          <p:cNvPr id="30725" name="AutoShape 2" descr="Картинки по запросу зоряна бортновська">
            <a:extLst>
              <a:ext uri="{FF2B5EF4-FFF2-40B4-BE49-F238E27FC236}">
                <a16:creationId xmlns:a16="http://schemas.microsoft.com/office/drawing/2014/main" id="{3BCE6F27-08EA-4D23-8308-3ACCB1C98B6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63525" y="-41116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endParaRPr lang="uk-UA" altLang="uk-UA"/>
          </a:p>
        </p:txBody>
      </p:sp>
      <p:sp>
        <p:nvSpPr>
          <p:cNvPr id="30726" name="AutoShape 4" descr="Картинки по запросу зоряна бортновська">
            <a:extLst>
              <a:ext uri="{FF2B5EF4-FFF2-40B4-BE49-F238E27FC236}">
                <a16:creationId xmlns:a16="http://schemas.microsoft.com/office/drawing/2014/main" id="{27EBED46-F5D5-4194-A35F-2E0565CEB91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63525" y="-41116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endParaRPr lang="uk-UA" altLang="uk-UA"/>
          </a:p>
        </p:txBody>
      </p:sp>
      <p:sp>
        <p:nvSpPr>
          <p:cNvPr id="30727" name="AutoShape 6" descr="Картинки по запросу зоряна бортновська">
            <a:extLst>
              <a:ext uri="{FF2B5EF4-FFF2-40B4-BE49-F238E27FC236}">
                <a16:creationId xmlns:a16="http://schemas.microsoft.com/office/drawing/2014/main" id="{AA22A5DA-0746-4C41-A486-A1DDAE6BA36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63525" y="-41116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endParaRPr lang="uk-UA" altLang="uk-UA"/>
          </a:p>
        </p:txBody>
      </p:sp>
      <p:grpSp>
        <p:nvGrpSpPr>
          <p:cNvPr id="30728" name="Групувати 19">
            <a:extLst>
              <a:ext uri="{FF2B5EF4-FFF2-40B4-BE49-F238E27FC236}">
                <a16:creationId xmlns:a16="http://schemas.microsoft.com/office/drawing/2014/main" id="{E46DC5D2-8F92-4935-94CC-CB3F3CF88E55}"/>
              </a:ext>
            </a:extLst>
          </p:cNvPr>
          <p:cNvGrpSpPr>
            <a:grpSpLocks/>
          </p:cNvGrpSpPr>
          <p:nvPr/>
        </p:nvGrpSpPr>
        <p:grpSpPr bwMode="auto">
          <a:xfrm>
            <a:off x="0" y="1341438"/>
            <a:ext cx="2389188" cy="3622675"/>
            <a:chOff x="0" y="1341438"/>
            <a:chExt cx="2389188" cy="3622675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8C3AC2E-4964-4750-901F-1B07C819004D}"/>
                </a:ext>
              </a:extLst>
            </p:cNvPr>
            <p:cNvSpPr txBox="1"/>
            <p:nvPr/>
          </p:nvSpPr>
          <p:spPr>
            <a:xfrm>
              <a:off x="0" y="3763963"/>
              <a:ext cx="2389188" cy="120015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uk-UA" sz="1600" dirty="0">
                  <a:latin typeface="+mj-lt"/>
                </a:rPr>
                <a:t>Зоряна Бортновська</a:t>
              </a:r>
              <a:r>
                <a:rPr lang="uk-UA" sz="1400" b="0" dirty="0">
                  <a:latin typeface="+mj-lt"/>
                </a:rPr>
                <a:t>, Урядовий уповноважений в справах Європейського суду з прав людини (2003-2005 р.р.)</a:t>
              </a:r>
            </a:p>
          </p:txBody>
        </p:sp>
        <p:pic>
          <p:nvPicPr>
            <p:cNvPr id="30740" name="Picture 9" descr="C:\Documents and Settings\TEMP\Мои документы\Downloads\10400147_88381554132_6236980_n.jpg">
              <a:extLst>
                <a:ext uri="{FF2B5EF4-FFF2-40B4-BE49-F238E27FC236}">
                  <a16:creationId xmlns:a16="http://schemas.microsoft.com/office/drawing/2014/main" id="{96747D9C-14B1-413E-BC02-29C8F1F873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341438"/>
              <a:ext cx="2108200" cy="2433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729" name="Групувати 20">
            <a:extLst>
              <a:ext uri="{FF2B5EF4-FFF2-40B4-BE49-F238E27FC236}">
                <a16:creationId xmlns:a16="http://schemas.microsoft.com/office/drawing/2014/main" id="{4B9BA47C-2807-4063-BAFA-57CDB9FF2599}"/>
              </a:ext>
            </a:extLst>
          </p:cNvPr>
          <p:cNvGrpSpPr>
            <a:grpSpLocks/>
          </p:cNvGrpSpPr>
          <p:nvPr/>
        </p:nvGrpSpPr>
        <p:grpSpPr bwMode="auto">
          <a:xfrm>
            <a:off x="2560638" y="1692275"/>
            <a:ext cx="2025650" cy="4051300"/>
            <a:chOff x="2446338" y="1692275"/>
            <a:chExt cx="2025650" cy="4051300"/>
          </a:xfrm>
        </p:grpSpPr>
        <p:pic>
          <p:nvPicPr>
            <p:cNvPr id="30737" name="Picture 11" descr="D:\Новая папка\IHOR\Фото\2017\10_13 25 років факультету\DSC_5188_1.jpg">
              <a:extLst>
                <a:ext uri="{FF2B5EF4-FFF2-40B4-BE49-F238E27FC236}">
                  <a16:creationId xmlns:a16="http://schemas.microsoft.com/office/drawing/2014/main" id="{53835968-16DE-42B6-9838-307AC07CC4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0488" y="1692275"/>
              <a:ext cx="1735137" cy="2433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CCC336F-BC89-4733-A88D-8E034881CB1C}"/>
                </a:ext>
              </a:extLst>
            </p:cNvPr>
            <p:cNvSpPr txBox="1"/>
            <p:nvPr/>
          </p:nvSpPr>
          <p:spPr>
            <a:xfrm>
              <a:off x="2446338" y="4111625"/>
              <a:ext cx="2025650" cy="163195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uk-UA" sz="1600" dirty="0">
                  <a:latin typeface="+mj-lt"/>
                </a:rPr>
                <a:t>Арсен Попель</a:t>
              </a:r>
              <a:r>
                <a:rPr lang="uk-UA" sz="1400" b="0" dirty="0">
                  <a:latin typeface="+mj-lt"/>
                </a:rPr>
                <a:t>, </a:t>
              </a:r>
            </a:p>
            <a:p>
              <a:pPr algn="ctr">
                <a:defRPr/>
              </a:pPr>
              <a:r>
                <a:rPr lang="ru-RU" sz="1400" b="0" dirty="0">
                  <a:latin typeface="+mj-lt"/>
                </a:rPr>
                <a:t>директор Департаменту </a:t>
              </a:r>
              <a:r>
                <a:rPr lang="ru-RU" sz="1400" b="0" dirty="0" err="1">
                  <a:latin typeface="+mj-lt"/>
                </a:rPr>
                <a:t>з</a:t>
              </a:r>
              <a:r>
                <a:rPr lang="ru-RU" sz="1400" b="0" dirty="0">
                  <a:latin typeface="+mj-lt"/>
                </a:rPr>
                <a:t> </a:t>
              </a:r>
              <a:r>
                <a:rPr lang="ru-RU" sz="1400" b="0" dirty="0" err="1">
                  <a:latin typeface="+mj-lt"/>
                </a:rPr>
                <a:t>питань</a:t>
              </a:r>
              <a:r>
                <a:rPr lang="ru-RU" sz="1400" b="0" dirty="0">
                  <a:latin typeface="+mj-lt"/>
                </a:rPr>
                <a:t> державного </a:t>
              </a:r>
              <a:r>
                <a:rPr lang="ru-RU" sz="1400" b="0" dirty="0" err="1">
                  <a:latin typeface="+mj-lt"/>
                </a:rPr>
                <a:t>управління</a:t>
              </a:r>
              <a:r>
                <a:rPr lang="ru-RU" sz="1400" b="0" dirty="0">
                  <a:latin typeface="+mj-lt"/>
                </a:rPr>
                <a:t> </a:t>
              </a:r>
              <a:r>
                <a:rPr lang="uk-UA" sz="1400" b="0" dirty="0">
                  <a:latin typeface="+mj-lt"/>
                </a:rPr>
                <a:t>Секретаріату Кабінету Міністрів України</a:t>
              </a:r>
            </a:p>
          </p:txBody>
        </p:sp>
      </p:grpSp>
      <p:grpSp>
        <p:nvGrpSpPr>
          <p:cNvPr id="30730" name="Групувати 21">
            <a:extLst>
              <a:ext uri="{FF2B5EF4-FFF2-40B4-BE49-F238E27FC236}">
                <a16:creationId xmlns:a16="http://schemas.microsoft.com/office/drawing/2014/main" id="{8E7291ED-DE02-4E83-8607-79F0F9783575}"/>
              </a:ext>
            </a:extLst>
          </p:cNvPr>
          <p:cNvGrpSpPr>
            <a:grpSpLocks/>
          </p:cNvGrpSpPr>
          <p:nvPr/>
        </p:nvGrpSpPr>
        <p:grpSpPr bwMode="auto">
          <a:xfrm>
            <a:off x="4757738" y="1851025"/>
            <a:ext cx="2105025" cy="3507423"/>
            <a:chOff x="4757738" y="1851025"/>
            <a:chExt cx="2105025" cy="3507423"/>
          </a:xfrm>
        </p:grpSpPr>
        <p:pic>
          <p:nvPicPr>
            <p:cNvPr id="30735" name="Picture 13" descr="http://www.sc.gov.ua/uploads/tinymce/images/%D0%92%D0%B0%D0%B9%D0%BD%D0%B0%D0%B3%D1%96%D0%B9%20%D0%9C..jpg">
              <a:extLst>
                <a:ext uri="{FF2B5EF4-FFF2-40B4-BE49-F238E27FC236}">
                  <a16:creationId xmlns:a16="http://schemas.microsoft.com/office/drawing/2014/main" id="{D7C09217-CB61-413B-AE01-F11D617B8E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2838" y="1851025"/>
              <a:ext cx="1736725" cy="2609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26A07AA-CE2A-4010-8AA1-26E87499988E}"/>
                </a:ext>
              </a:extLst>
            </p:cNvPr>
            <p:cNvSpPr txBox="1"/>
            <p:nvPr/>
          </p:nvSpPr>
          <p:spPr>
            <a:xfrm>
              <a:off x="4757738" y="4373563"/>
              <a:ext cx="2105025" cy="984885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uk-UA" sz="1600" dirty="0">
                  <a:latin typeface="+mj-lt"/>
                </a:rPr>
                <a:t>Михайло Вайнагій</a:t>
              </a:r>
              <a:r>
                <a:rPr lang="uk-UA" sz="1400" b="0" dirty="0">
                  <a:latin typeface="+mj-lt"/>
                </a:rPr>
                <a:t>,</a:t>
              </a:r>
            </a:p>
            <a:p>
              <a:pPr algn="ctr">
                <a:defRPr/>
              </a:pPr>
              <a:r>
                <a:rPr lang="uk-UA" sz="1400" b="0" dirty="0">
                  <a:latin typeface="+mj-lt"/>
                </a:rPr>
                <a:t>завідувач сектором апарату Верховного суду України</a:t>
              </a:r>
            </a:p>
          </p:txBody>
        </p:sp>
      </p:grpSp>
      <p:sp>
        <p:nvSpPr>
          <p:cNvPr id="28" name="Rectangle 2">
            <a:extLst>
              <a:ext uri="{FF2B5EF4-FFF2-40B4-BE49-F238E27FC236}">
                <a16:creationId xmlns:a16="http://schemas.microsoft.com/office/drawing/2014/main" id="{A039A8AA-40CB-438F-A46D-E9372A2FD8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975" y="234950"/>
            <a:ext cx="8274050" cy="10541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uk-UA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Наші випускники</a:t>
            </a:r>
          </a:p>
          <a:p>
            <a:pPr algn="ctr">
              <a:defRPr/>
            </a:pPr>
            <a:r>
              <a:rPr lang="uk-UA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Органи державної влади</a:t>
            </a:r>
          </a:p>
        </p:txBody>
      </p:sp>
      <p:grpSp>
        <p:nvGrpSpPr>
          <p:cNvPr id="30732" name="Групувати 17">
            <a:extLst>
              <a:ext uri="{FF2B5EF4-FFF2-40B4-BE49-F238E27FC236}">
                <a16:creationId xmlns:a16="http://schemas.microsoft.com/office/drawing/2014/main" id="{CF3CD744-5251-4E62-8602-A61E30F9681A}"/>
              </a:ext>
            </a:extLst>
          </p:cNvPr>
          <p:cNvGrpSpPr>
            <a:grpSpLocks/>
          </p:cNvGrpSpPr>
          <p:nvPr/>
        </p:nvGrpSpPr>
        <p:grpSpPr bwMode="auto">
          <a:xfrm>
            <a:off x="7032625" y="2301875"/>
            <a:ext cx="2105025" cy="4479925"/>
            <a:chOff x="7010400" y="2301875"/>
            <a:chExt cx="2105025" cy="4479925"/>
          </a:xfrm>
        </p:grpSpPr>
        <p:pic>
          <p:nvPicPr>
            <p:cNvPr id="30733" name="Рисунок 14" descr="makaruha-148x196.jpg">
              <a:extLst>
                <a:ext uri="{FF2B5EF4-FFF2-40B4-BE49-F238E27FC236}">
                  <a16:creationId xmlns:a16="http://schemas.microsoft.com/office/drawing/2014/main" id="{60DD5E98-0518-4753-9E4A-A3A461C5E68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78688" y="2301875"/>
              <a:ext cx="1836737" cy="2432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1C363CF-5C89-45AA-94C4-4BBF06C1576D}"/>
                </a:ext>
              </a:extLst>
            </p:cNvPr>
            <p:cNvSpPr txBox="1"/>
            <p:nvPr/>
          </p:nvSpPr>
          <p:spPr>
            <a:xfrm>
              <a:off x="7010400" y="4719638"/>
              <a:ext cx="2105025" cy="206216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uk-UA" sz="1600" dirty="0">
                  <a:latin typeface="+mj-lt"/>
                </a:rPr>
                <a:t>Зоряна Макаруха</a:t>
              </a:r>
              <a:r>
                <a:rPr lang="uk-UA" sz="1400" b="0" dirty="0">
                  <a:latin typeface="+mj-lt"/>
                </a:rPr>
                <a:t>,</a:t>
              </a:r>
            </a:p>
            <a:p>
              <a:pPr algn="ctr">
                <a:defRPr/>
              </a:pPr>
              <a:r>
                <a:rPr lang="uk-UA" sz="1400" b="0" dirty="0">
                  <a:latin typeface="+mj-lt"/>
                </a:rPr>
                <a:t>д.ю.н., начальник управління Урядового офісу з питань європейської та євроатлантичної інтеграції Секретаріату Кабінету Міністрів України</a:t>
              </a:r>
            </a:p>
          </p:txBody>
        </p:sp>
      </p:grpSp>
    </p:spTree>
  </p:cSld>
  <p:clrMapOvr>
    <a:masterClrMapping/>
  </p:clrMapOvr>
  <p:transition>
    <p:wipe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>
            <a:extLst>
              <a:ext uri="{FF2B5EF4-FFF2-40B4-BE49-F238E27FC236}">
                <a16:creationId xmlns:a16="http://schemas.microsoft.com/office/drawing/2014/main" id="{A343D761-2289-4C65-A9DC-F1253A8988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endParaRPr lang="uk-UA" altLang="uk-UA"/>
          </a:p>
        </p:txBody>
      </p:sp>
      <p:sp>
        <p:nvSpPr>
          <p:cNvPr id="31747" name="Rectangle 4">
            <a:extLst>
              <a:ext uri="{FF2B5EF4-FFF2-40B4-BE49-F238E27FC236}">
                <a16:creationId xmlns:a16="http://schemas.microsoft.com/office/drawing/2014/main" id="{2DF56E40-2CB4-4E6B-8F22-55F3515EB7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endParaRPr lang="uk-UA" altLang="uk-UA"/>
          </a:p>
        </p:txBody>
      </p:sp>
      <p:sp>
        <p:nvSpPr>
          <p:cNvPr id="31748" name="Rectangle 5">
            <a:extLst>
              <a:ext uri="{FF2B5EF4-FFF2-40B4-BE49-F238E27FC236}">
                <a16:creationId xmlns:a16="http://schemas.microsoft.com/office/drawing/2014/main" id="{CE671C0B-E8B2-4F17-8B38-244BB5175F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endParaRPr lang="uk-UA" altLang="uk-UA"/>
          </a:p>
        </p:txBody>
      </p:sp>
      <p:sp>
        <p:nvSpPr>
          <p:cNvPr id="31749" name="AutoShape 2" descr="Картинки по запросу зоряна бортновська">
            <a:extLst>
              <a:ext uri="{FF2B5EF4-FFF2-40B4-BE49-F238E27FC236}">
                <a16:creationId xmlns:a16="http://schemas.microsoft.com/office/drawing/2014/main" id="{57BBCB6D-95EC-45A6-B3A7-0FCBD4BCA83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63525" y="-41116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endParaRPr lang="uk-UA" altLang="uk-UA"/>
          </a:p>
        </p:txBody>
      </p:sp>
      <p:sp>
        <p:nvSpPr>
          <p:cNvPr id="31750" name="AutoShape 4" descr="Картинки по запросу зоряна бортновська">
            <a:extLst>
              <a:ext uri="{FF2B5EF4-FFF2-40B4-BE49-F238E27FC236}">
                <a16:creationId xmlns:a16="http://schemas.microsoft.com/office/drawing/2014/main" id="{4AD599B8-D07E-4767-8B3A-9D09723BD21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63525" y="-41116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endParaRPr lang="uk-UA" altLang="uk-UA"/>
          </a:p>
        </p:txBody>
      </p:sp>
      <p:sp>
        <p:nvSpPr>
          <p:cNvPr id="31751" name="AutoShape 6" descr="Картинки по запросу зоряна бортновська">
            <a:extLst>
              <a:ext uri="{FF2B5EF4-FFF2-40B4-BE49-F238E27FC236}">
                <a16:creationId xmlns:a16="http://schemas.microsoft.com/office/drawing/2014/main" id="{8C7204D6-91F1-4155-AEF5-A3525F13F03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63525" y="-41116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endParaRPr lang="uk-UA" altLang="uk-UA"/>
          </a:p>
        </p:txBody>
      </p:sp>
      <p:sp>
        <p:nvSpPr>
          <p:cNvPr id="28" name="Rectangle 2">
            <a:extLst>
              <a:ext uri="{FF2B5EF4-FFF2-40B4-BE49-F238E27FC236}">
                <a16:creationId xmlns:a16="http://schemas.microsoft.com/office/drawing/2014/main" id="{1618EBA5-3DBD-421F-805F-F8DDCD5413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975" y="234950"/>
            <a:ext cx="8274050" cy="10541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uk-UA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Наші випускники</a:t>
            </a:r>
          </a:p>
          <a:p>
            <a:pPr algn="ctr">
              <a:defRPr/>
            </a:pPr>
            <a:r>
              <a:rPr lang="uk-UA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Органи державної влади</a:t>
            </a:r>
          </a:p>
        </p:txBody>
      </p:sp>
      <p:grpSp>
        <p:nvGrpSpPr>
          <p:cNvPr id="31753" name="Групувати 29">
            <a:extLst>
              <a:ext uri="{FF2B5EF4-FFF2-40B4-BE49-F238E27FC236}">
                <a16:creationId xmlns:a16="http://schemas.microsoft.com/office/drawing/2014/main" id="{C53B9A27-BD63-4DC7-9F62-6CA03D191725}"/>
              </a:ext>
            </a:extLst>
          </p:cNvPr>
          <p:cNvGrpSpPr>
            <a:grpSpLocks/>
          </p:cNvGrpSpPr>
          <p:nvPr/>
        </p:nvGrpSpPr>
        <p:grpSpPr bwMode="auto">
          <a:xfrm>
            <a:off x="787400" y="1622425"/>
            <a:ext cx="2609850" cy="4556125"/>
            <a:chOff x="786765" y="1622108"/>
            <a:chExt cx="2609850" cy="4556383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608DB5C-73C2-44F0-BABA-EF9B93AD25E3}"/>
                </a:ext>
              </a:extLst>
            </p:cNvPr>
            <p:cNvSpPr txBox="1"/>
            <p:nvPr/>
          </p:nvSpPr>
          <p:spPr bwMode="auto">
            <a:xfrm>
              <a:off x="799465" y="5100518"/>
              <a:ext cx="2560638" cy="1077973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uk-UA" sz="1600" dirty="0">
                  <a:latin typeface="+mj-lt"/>
                </a:rPr>
                <a:t>Маркіян Мальський,</a:t>
              </a:r>
              <a:r>
                <a:rPr lang="uk-UA" sz="1600" b="0" dirty="0">
                  <a:latin typeface="+mj-lt"/>
                </a:rPr>
                <a:t> голова Львівської державної обласної адміністрації (2019)</a:t>
              </a:r>
              <a:endParaRPr lang="uk-UA" sz="1400" b="0" dirty="0">
                <a:latin typeface="+mj-lt"/>
              </a:endParaRPr>
            </a:p>
          </p:txBody>
        </p:sp>
        <p:pic>
          <p:nvPicPr>
            <p:cNvPr id="31758" name="Picture 2" descr="C:\Documents and Settings\TEMP\Мои документы\Downloads\274px-Мальський_Маркіян_Маркіянович.jpeg">
              <a:extLst>
                <a:ext uri="{FF2B5EF4-FFF2-40B4-BE49-F238E27FC236}">
                  <a16:creationId xmlns:a16="http://schemas.microsoft.com/office/drawing/2014/main" id="{1F8C5DFA-CB21-4647-B42B-0D9E990AE7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6765" y="1622108"/>
              <a:ext cx="2609850" cy="3476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754" name="Групувати 28">
            <a:extLst>
              <a:ext uri="{FF2B5EF4-FFF2-40B4-BE49-F238E27FC236}">
                <a16:creationId xmlns:a16="http://schemas.microsoft.com/office/drawing/2014/main" id="{14179AE2-8E0F-45B1-ACD1-1A4C32BAFF68}"/>
              </a:ext>
            </a:extLst>
          </p:cNvPr>
          <p:cNvGrpSpPr>
            <a:grpSpLocks/>
          </p:cNvGrpSpPr>
          <p:nvPr/>
        </p:nvGrpSpPr>
        <p:grpSpPr bwMode="auto">
          <a:xfrm>
            <a:off x="4292600" y="2022475"/>
            <a:ext cx="4108450" cy="4160838"/>
            <a:chOff x="4292108" y="1623060"/>
            <a:chExt cx="4108942" cy="4159911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D5860F9-9614-49B2-83C8-6E5A550AD175}"/>
                </a:ext>
              </a:extLst>
            </p:cNvPr>
            <p:cNvSpPr txBox="1"/>
            <p:nvPr/>
          </p:nvSpPr>
          <p:spPr bwMode="auto">
            <a:xfrm>
              <a:off x="4514385" y="4705298"/>
              <a:ext cx="3737423" cy="1077673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uk-UA" sz="1600" dirty="0">
                  <a:latin typeface="+mj-lt"/>
                </a:rPr>
                <a:t>Василь Лозинський,</a:t>
              </a:r>
              <a:r>
                <a:rPr lang="uk-UA" sz="1600" b="0" dirty="0">
                  <a:latin typeface="+mj-lt"/>
                </a:rPr>
                <a:t> </a:t>
              </a:r>
            </a:p>
            <a:p>
              <a:pPr algn="ctr">
                <a:defRPr/>
              </a:pPr>
              <a:r>
                <a:rPr lang="uk-UA" sz="1600" b="0" dirty="0">
                  <a:latin typeface="+mj-lt"/>
                </a:rPr>
                <a:t>перший заступник голови, в.о.голови Львівської обласної державної адміністрації (2019-2020)</a:t>
              </a:r>
              <a:endParaRPr lang="uk-UA" sz="1400" b="0" dirty="0">
                <a:latin typeface="+mj-lt"/>
              </a:endParaRPr>
            </a:p>
          </p:txBody>
        </p:sp>
        <p:pic>
          <p:nvPicPr>
            <p:cNvPr id="31756" name="Picture 3" descr="C:\Documents and Settings\TEMP\Мои документы\Downloads\Lozynskiy.jpg">
              <a:extLst>
                <a:ext uri="{FF2B5EF4-FFF2-40B4-BE49-F238E27FC236}">
                  <a16:creationId xmlns:a16="http://schemas.microsoft.com/office/drawing/2014/main" id="{14AA3977-F163-4A23-82AA-092F8DC4D8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2108" y="1623060"/>
              <a:ext cx="4108942" cy="3080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A03AD6C4-3003-4214-AEEF-E687915F5C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013" y="234950"/>
            <a:ext cx="8274050" cy="686058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uk-UA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Кафедри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20A6F376-F9B4-407A-BCEB-EA8674C377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endParaRPr lang="uk-UA" altLang="uk-UA"/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34267E62-E470-4580-ACB6-8099508FF0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endParaRPr lang="uk-UA" altLang="uk-UA"/>
          </a:p>
        </p:txBody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8E9D3EE0-FA5D-417E-947E-411857C9AE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endParaRPr lang="uk-UA" altLang="uk-UA"/>
          </a:p>
        </p:txBody>
      </p:sp>
      <p:sp>
        <p:nvSpPr>
          <p:cNvPr id="7174" name="Rectangle 8">
            <a:extLst>
              <a:ext uri="{FF2B5EF4-FFF2-40B4-BE49-F238E27FC236}">
                <a16:creationId xmlns:a16="http://schemas.microsoft.com/office/drawing/2014/main" id="{AFFAD053-BB4D-4448-9257-AF63F556ED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338" y="1381125"/>
            <a:ext cx="8595405" cy="501675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54013" indent="-354013">
              <a:buFontTx/>
              <a:buChar char="•"/>
              <a:defRPr/>
            </a:pPr>
            <a:r>
              <a:rPr lang="ru-RU" altLang="uk-UA" sz="2000" b="0" u="sng" dirty="0" err="1">
                <a:latin typeface="Arial" charset="0"/>
              </a:rPr>
              <a:t>міжнародних</a:t>
            </a:r>
            <a:r>
              <a:rPr lang="ru-RU" altLang="uk-UA" sz="2000" b="0" u="sng" dirty="0">
                <a:latin typeface="Arial" charset="0"/>
              </a:rPr>
              <a:t> </a:t>
            </a:r>
            <a:r>
              <a:rPr lang="ru-RU" altLang="uk-UA" sz="2000" b="0" u="sng" dirty="0" err="1">
                <a:latin typeface="Arial" charset="0"/>
              </a:rPr>
              <a:t>відносин</a:t>
            </a:r>
            <a:r>
              <a:rPr lang="ru-RU" altLang="uk-UA" sz="2000" b="0" u="sng" dirty="0">
                <a:latin typeface="Arial" charset="0"/>
              </a:rPr>
              <a:t> і </a:t>
            </a:r>
            <a:r>
              <a:rPr lang="ru-RU" altLang="uk-UA" sz="2000" b="0" u="sng" dirty="0" err="1">
                <a:latin typeface="Arial" charset="0"/>
              </a:rPr>
              <a:t>дипломатичної</a:t>
            </a:r>
            <a:r>
              <a:rPr lang="ru-RU" altLang="uk-UA" sz="2000" b="0" u="sng" dirty="0">
                <a:latin typeface="Arial" charset="0"/>
              </a:rPr>
              <a:t> </a:t>
            </a:r>
            <a:r>
              <a:rPr lang="ru-RU" altLang="uk-UA" sz="2000" b="0" u="sng" dirty="0" err="1">
                <a:latin typeface="Arial" charset="0"/>
              </a:rPr>
              <a:t>служби</a:t>
            </a:r>
            <a:r>
              <a:rPr lang="ru-RU" altLang="uk-UA" sz="2000" b="0" dirty="0">
                <a:latin typeface="Arial" charset="0"/>
              </a:rPr>
              <a:t> 								</a:t>
            </a:r>
            <a:r>
              <a:rPr lang="ru-RU" altLang="uk-UA" sz="2000" b="0" dirty="0">
                <a:solidFill>
                  <a:srgbClr val="663300"/>
                </a:solidFill>
                <a:latin typeface="Arial" charset="0"/>
              </a:rPr>
              <a:t>проф. Ю. І. Присяжнюк</a:t>
            </a:r>
            <a:endParaRPr lang="en-US" altLang="uk-UA" sz="2000" b="0" dirty="0">
              <a:solidFill>
                <a:srgbClr val="663300"/>
              </a:solidFill>
              <a:latin typeface="Arial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altLang="uk-UA" sz="2000" b="0" u="sng" dirty="0" err="1">
                <a:latin typeface="Arial" charset="0"/>
              </a:rPr>
              <a:t>європейських</a:t>
            </a:r>
            <a:r>
              <a:rPr lang="ru-RU" altLang="uk-UA" sz="2000" b="0" u="sng" dirty="0">
                <a:latin typeface="Arial" charset="0"/>
              </a:rPr>
              <a:t> та </a:t>
            </a:r>
            <a:r>
              <a:rPr lang="ru-RU" altLang="uk-UA" sz="2000" b="0" u="sng" dirty="0" err="1">
                <a:latin typeface="Arial" charset="0"/>
              </a:rPr>
              <a:t>регіональних</a:t>
            </a:r>
            <a:r>
              <a:rPr lang="ru-RU" altLang="uk-UA" sz="2000" b="0" u="sng" dirty="0">
                <a:latin typeface="Arial" charset="0"/>
              </a:rPr>
              <a:t> </a:t>
            </a:r>
            <a:r>
              <a:rPr lang="ru-RU" altLang="uk-UA" sz="2000" b="0" u="sng" dirty="0" err="1">
                <a:latin typeface="Arial" charset="0"/>
              </a:rPr>
              <a:t>студій</a:t>
            </a:r>
            <a:endParaRPr lang="ru-RU" altLang="uk-UA" sz="2000" b="0" u="sng" dirty="0">
              <a:latin typeface="Arial" charset="0"/>
            </a:endParaRPr>
          </a:p>
          <a:p>
            <a:pPr marL="354013" indent="-354013">
              <a:defRPr/>
            </a:pPr>
            <a:r>
              <a:rPr lang="ru-RU" altLang="uk-UA" sz="2000" b="0" dirty="0">
                <a:latin typeface="Arial" charset="0"/>
              </a:rPr>
              <a:t>						</a:t>
            </a:r>
            <a:r>
              <a:rPr lang="ru-RU" altLang="uk-UA" sz="2000" b="0" dirty="0">
                <a:solidFill>
                  <a:srgbClr val="663300"/>
                </a:solidFill>
                <a:latin typeface="Arial" charset="0"/>
              </a:rPr>
              <a:t>проф. Н. В. Антонюк</a:t>
            </a:r>
          </a:p>
          <a:p>
            <a:pPr marL="354013" indent="-354013">
              <a:buFontTx/>
              <a:buChar char="•"/>
              <a:defRPr/>
            </a:pPr>
            <a:r>
              <a:rPr lang="uk-UA" altLang="uk-UA" sz="2000" b="0" u="sng" dirty="0">
                <a:latin typeface="Arial" charset="0"/>
              </a:rPr>
              <a:t>міжнародних комунікацій та цифрової дипломатії</a:t>
            </a:r>
          </a:p>
          <a:p>
            <a:pPr>
              <a:defRPr/>
            </a:pPr>
            <a:r>
              <a:rPr lang="uk-UA" altLang="uk-UA" sz="2000" b="0" dirty="0">
                <a:solidFill>
                  <a:srgbClr val="663300"/>
                </a:solidFill>
                <a:latin typeface="Arial" charset="0"/>
              </a:rPr>
              <a:t>					</a:t>
            </a:r>
            <a:r>
              <a:rPr lang="uk-UA" altLang="uk-UA" sz="2000" b="0" dirty="0" err="1">
                <a:solidFill>
                  <a:srgbClr val="663300"/>
                </a:solidFill>
                <a:latin typeface="Arial" charset="0"/>
              </a:rPr>
              <a:t>доц.Р</a:t>
            </a:r>
            <a:r>
              <a:rPr lang="uk-UA" altLang="uk-UA" sz="2000" b="0" dirty="0">
                <a:solidFill>
                  <a:srgbClr val="663300"/>
                </a:solidFill>
                <a:latin typeface="Arial" charset="0"/>
              </a:rPr>
              <a:t>. В. Вовк</a:t>
            </a:r>
            <a:endParaRPr lang="ru-RU" altLang="uk-UA" sz="2000" b="0" dirty="0">
              <a:solidFill>
                <a:srgbClr val="663300"/>
              </a:solidFill>
              <a:latin typeface="Arial" charset="0"/>
            </a:endParaRPr>
          </a:p>
          <a:p>
            <a:pPr marL="354013" indent="-354013">
              <a:buFontTx/>
              <a:buChar char="•"/>
              <a:defRPr/>
            </a:pPr>
            <a:r>
              <a:rPr lang="ru-RU" altLang="uk-UA" sz="2000" b="0" u="sng" dirty="0" err="1">
                <a:latin typeface="Arial" charset="0"/>
              </a:rPr>
              <a:t>міжнародної</a:t>
            </a:r>
            <a:r>
              <a:rPr lang="ru-RU" altLang="uk-UA" sz="2000" b="0" u="sng" dirty="0">
                <a:latin typeface="Arial" charset="0"/>
              </a:rPr>
              <a:t> </a:t>
            </a:r>
            <a:r>
              <a:rPr lang="ru-RU" altLang="uk-UA" sz="2000" b="0" u="sng" dirty="0" err="1">
                <a:latin typeface="Arial" charset="0"/>
              </a:rPr>
              <a:t>міжнародної</a:t>
            </a:r>
            <a:r>
              <a:rPr lang="ru-RU" altLang="uk-UA" sz="2000" b="0" u="sng" dirty="0">
                <a:latin typeface="Arial" charset="0"/>
              </a:rPr>
              <a:t> </a:t>
            </a:r>
            <a:r>
              <a:rPr lang="ru-RU" altLang="uk-UA" sz="2000" b="0" u="sng" dirty="0" err="1">
                <a:latin typeface="Arial" charset="0"/>
              </a:rPr>
              <a:t>безпеки</a:t>
            </a:r>
            <a:r>
              <a:rPr lang="ru-RU" altLang="uk-UA" sz="2000" b="0" u="sng" dirty="0">
                <a:latin typeface="Arial" charset="0"/>
              </a:rPr>
              <a:t> та </a:t>
            </a:r>
            <a:r>
              <a:rPr lang="ru-RU" altLang="uk-UA" sz="2000" b="0" u="sng" dirty="0" err="1">
                <a:latin typeface="Arial" charset="0"/>
              </a:rPr>
              <a:t>стратегічних</a:t>
            </a:r>
            <a:r>
              <a:rPr lang="ru-RU" altLang="uk-UA" sz="2000" b="0" u="sng" dirty="0">
                <a:latin typeface="Arial" charset="0"/>
              </a:rPr>
              <a:t> </a:t>
            </a:r>
            <a:r>
              <a:rPr lang="ru-RU" altLang="uk-UA" sz="2000" b="0" u="sng" dirty="0" err="1">
                <a:latin typeface="Arial" charset="0"/>
              </a:rPr>
              <a:t>студій</a:t>
            </a:r>
            <a:endParaRPr lang="ru-RU" altLang="uk-UA" sz="2000" b="0" u="sng" dirty="0">
              <a:latin typeface="Arial" charset="0"/>
            </a:endParaRPr>
          </a:p>
          <a:p>
            <a:pPr>
              <a:defRPr/>
            </a:pPr>
            <a:r>
              <a:rPr lang="ru-RU" altLang="uk-UA" sz="2000" b="0" dirty="0">
                <a:solidFill>
                  <a:srgbClr val="663300"/>
                </a:solidFill>
                <a:latin typeface="Arial" charset="0"/>
              </a:rPr>
              <a:t>					</a:t>
            </a:r>
            <a:r>
              <a:rPr lang="ru-RU" altLang="uk-UA" sz="2000" b="0" dirty="0" err="1">
                <a:solidFill>
                  <a:srgbClr val="663300"/>
                </a:solidFill>
                <a:latin typeface="Arial" charset="0"/>
              </a:rPr>
              <a:t>доц.О</a:t>
            </a:r>
            <a:r>
              <a:rPr lang="ru-RU" altLang="uk-UA" sz="2000" b="0" dirty="0">
                <a:solidFill>
                  <a:srgbClr val="663300"/>
                </a:solidFill>
                <a:latin typeface="Arial" charset="0"/>
              </a:rPr>
              <a:t>. С. </a:t>
            </a:r>
            <a:r>
              <a:rPr lang="ru-RU" altLang="uk-UA" sz="2000" b="0" dirty="0" err="1">
                <a:solidFill>
                  <a:srgbClr val="663300"/>
                </a:solidFill>
                <a:latin typeface="Arial" charset="0"/>
              </a:rPr>
              <a:t>Кучик</a:t>
            </a:r>
            <a:endParaRPr lang="ru-RU" altLang="uk-UA" sz="2000" b="0" dirty="0">
              <a:solidFill>
                <a:srgbClr val="663300"/>
              </a:solidFill>
              <a:latin typeface="Arial" charset="0"/>
            </a:endParaRPr>
          </a:p>
          <a:p>
            <a:pPr marL="354013" indent="-354013">
              <a:buFontTx/>
              <a:buChar char="•"/>
              <a:defRPr/>
            </a:pPr>
            <a:r>
              <a:rPr lang="ru-RU" altLang="uk-UA" sz="2000" b="0" u="sng" dirty="0" err="1">
                <a:latin typeface="Arial" charset="0"/>
              </a:rPr>
              <a:t>міжнародних</a:t>
            </a:r>
            <a:r>
              <a:rPr lang="ru-RU" altLang="uk-UA" sz="2000" b="0" u="sng" dirty="0">
                <a:latin typeface="Arial" charset="0"/>
              </a:rPr>
              <a:t> </a:t>
            </a:r>
            <a:r>
              <a:rPr lang="ru-RU" altLang="uk-UA" sz="2000" b="0" u="sng" dirty="0" err="1">
                <a:latin typeface="Arial" charset="0"/>
              </a:rPr>
              <a:t>економічних</a:t>
            </a:r>
            <a:r>
              <a:rPr lang="ru-RU" altLang="uk-UA" sz="2000" b="0" u="sng" dirty="0">
                <a:latin typeface="Arial" charset="0"/>
              </a:rPr>
              <a:t> </a:t>
            </a:r>
            <a:r>
              <a:rPr lang="ru-RU" altLang="uk-UA" sz="2000" b="0" u="sng" dirty="0" err="1">
                <a:latin typeface="Arial" charset="0"/>
              </a:rPr>
              <a:t>відносин</a:t>
            </a:r>
            <a:endParaRPr lang="ru-RU" altLang="uk-UA" sz="2000" b="0" dirty="0">
              <a:latin typeface="Arial" charset="0"/>
            </a:endParaRPr>
          </a:p>
          <a:p>
            <a:pPr marL="3554413" lvl="7" indent="-354013">
              <a:defRPr/>
            </a:pPr>
            <a:r>
              <a:rPr lang="ru-RU" altLang="uk-UA" sz="2000" b="0" dirty="0">
                <a:latin typeface="Arial" charset="0"/>
              </a:rPr>
              <a:t>			</a:t>
            </a:r>
            <a:r>
              <a:rPr lang="ru-RU" altLang="uk-UA" sz="2000" b="0" dirty="0">
                <a:solidFill>
                  <a:srgbClr val="663300"/>
                </a:solidFill>
                <a:latin typeface="Arial" charset="0"/>
              </a:rPr>
              <a:t>проф. І. М. </a:t>
            </a:r>
            <a:r>
              <a:rPr lang="ru-RU" altLang="uk-UA" sz="2000" b="0" dirty="0" err="1">
                <a:solidFill>
                  <a:srgbClr val="663300"/>
                </a:solidFill>
                <a:latin typeface="Arial" charset="0"/>
              </a:rPr>
              <a:t>Грабинський</a:t>
            </a:r>
            <a:endParaRPr lang="ru-RU" altLang="uk-UA" sz="2000" b="0" dirty="0">
              <a:solidFill>
                <a:srgbClr val="663300"/>
              </a:solidFill>
              <a:latin typeface="Arial" charset="0"/>
            </a:endParaRPr>
          </a:p>
          <a:p>
            <a:pPr marL="354013" indent="-354013">
              <a:buFontTx/>
              <a:buChar char="•"/>
              <a:defRPr/>
            </a:pPr>
            <a:r>
              <a:rPr lang="ru-RU" altLang="uk-UA" sz="2000" b="0" u="sng" dirty="0" err="1">
                <a:latin typeface="Arial" charset="0"/>
              </a:rPr>
              <a:t>міжнародного</a:t>
            </a:r>
            <a:r>
              <a:rPr lang="ru-RU" altLang="uk-UA" sz="2000" b="0" u="sng" dirty="0">
                <a:latin typeface="Arial" charset="0"/>
              </a:rPr>
              <a:t> </a:t>
            </a:r>
            <a:r>
              <a:rPr lang="ru-RU" altLang="uk-UA" sz="2000" b="0" u="sng" dirty="0" err="1">
                <a:latin typeface="Arial" charset="0"/>
              </a:rPr>
              <a:t>економічного</a:t>
            </a:r>
            <a:r>
              <a:rPr lang="ru-RU" altLang="uk-UA" sz="2000" b="0" u="sng" dirty="0">
                <a:latin typeface="Arial" charset="0"/>
              </a:rPr>
              <a:t> </a:t>
            </a:r>
            <a:r>
              <a:rPr lang="ru-RU" altLang="uk-UA" sz="2000" b="0" u="sng" dirty="0" err="1">
                <a:latin typeface="Arial" charset="0"/>
              </a:rPr>
              <a:t>аналізу</a:t>
            </a:r>
            <a:r>
              <a:rPr lang="ru-RU" altLang="uk-UA" sz="2000" b="0" u="sng" dirty="0">
                <a:latin typeface="Arial" charset="0"/>
              </a:rPr>
              <a:t> і </a:t>
            </a:r>
            <a:r>
              <a:rPr lang="ru-RU" altLang="uk-UA" sz="2000" b="0" u="sng" dirty="0" err="1">
                <a:latin typeface="Arial" charset="0"/>
              </a:rPr>
              <a:t>фінансів</a:t>
            </a:r>
            <a:endParaRPr lang="ru-RU" altLang="uk-UA" sz="2000" b="0" u="sng" dirty="0">
              <a:latin typeface="Arial" charset="0"/>
            </a:endParaRPr>
          </a:p>
          <a:p>
            <a:pPr marL="354013" indent="-354013">
              <a:defRPr/>
            </a:pPr>
            <a:r>
              <a:rPr lang="ru-RU" altLang="uk-UA" sz="2000" b="0" dirty="0">
                <a:latin typeface="Arial" charset="0"/>
              </a:rPr>
              <a:t>						</a:t>
            </a:r>
            <a:r>
              <a:rPr lang="ru-RU" altLang="uk-UA" sz="2000" b="0" dirty="0">
                <a:solidFill>
                  <a:srgbClr val="663300"/>
                </a:solidFill>
                <a:latin typeface="Arial" charset="0"/>
              </a:rPr>
              <a:t>доц. Ю. І. </a:t>
            </a:r>
            <a:r>
              <a:rPr lang="ru-RU" altLang="uk-UA" sz="2000" b="0" dirty="0" err="1">
                <a:solidFill>
                  <a:srgbClr val="663300"/>
                </a:solidFill>
                <a:latin typeface="Arial" charset="0"/>
              </a:rPr>
              <a:t>Біленко</a:t>
            </a:r>
            <a:endParaRPr lang="ru-RU" altLang="uk-UA" sz="2000" b="0" dirty="0">
              <a:solidFill>
                <a:srgbClr val="663300"/>
              </a:solidFill>
              <a:latin typeface="Arial" charset="0"/>
            </a:endParaRPr>
          </a:p>
          <a:p>
            <a:pPr marL="354013" indent="-354013">
              <a:buFontTx/>
              <a:buChar char="•"/>
              <a:defRPr/>
            </a:pPr>
            <a:r>
              <a:rPr lang="ru-RU" altLang="uk-UA" sz="2000" b="0" u="sng" dirty="0" err="1">
                <a:latin typeface="Arial" charset="0"/>
              </a:rPr>
              <a:t>міжнародного</a:t>
            </a:r>
            <a:r>
              <a:rPr lang="ru-RU" altLang="uk-UA" sz="2000" b="0" u="sng" dirty="0">
                <a:latin typeface="Arial" charset="0"/>
              </a:rPr>
              <a:t> права</a:t>
            </a:r>
            <a:r>
              <a:rPr lang="ru-RU" altLang="uk-UA" sz="2000" b="0" dirty="0">
                <a:latin typeface="Arial" charset="0"/>
              </a:rPr>
              <a:t> 		</a:t>
            </a:r>
            <a:r>
              <a:rPr lang="ru-RU" altLang="uk-UA" sz="2000" b="0" dirty="0">
                <a:solidFill>
                  <a:srgbClr val="663300"/>
                </a:solidFill>
                <a:latin typeface="Arial" charset="0"/>
              </a:rPr>
              <a:t>проф. В. М. </a:t>
            </a:r>
            <a:r>
              <a:rPr lang="ru-RU" altLang="uk-UA" sz="2000" b="0" dirty="0" err="1">
                <a:solidFill>
                  <a:srgbClr val="663300"/>
                </a:solidFill>
                <a:latin typeface="Arial" charset="0"/>
              </a:rPr>
              <a:t>Репецький</a:t>
            </a:r>
            <a:endParaRPr lang="ru-RU" altLang="uk-UA" sz="2000" b="0" dirty="0">
              <a:solidFill>
                <a:srgbClr val="663300"/>
              </a:solidFill>
              <a:latin typeface="Arial" charset="0"/>
            </a:endParaRPr>
          </a:p>
          <a:p>
            <a:pPr marL="354013" indent="-354013">
              <a:buFontTx/>
              <a:buChar char="•"/>
              <a:defRPr/>
            </a:pPr>
            <a:r>
              <a:rPr lang="ru-RU" altLang="uk-UA" sz="2000" b="0" u="sng" dirty="0" err="1">
                <a:latin typeface="Arial" charset="0"/>
              </a:rPr>
              <a:t>європейського</a:t>
            </a:r>
            <a:r>
              <a:rPr lang="ru-RU" altLang="uk-UA" sz="2000" b="0" u="sng" dirty="0">
                <a:latin typeface="Arial" charset="0"/>
              </a:rPr>
              <a:t> права</a:t>
            </a:r>
            <a:r>
              <a:rPr lang="ru-RU" altLang="uk-UA" sz="2000" b="0" dirty="0">
                <a:latin typeface="Arial" charset="0"/>
              </a:rPr>
              <a:t> 		</a:t>
            </a:r>
            <a:r>
              <a:rPr lang="ru-RU" altLang="uk-UA" sz="2000" b="0" dirty="0">
                <a:solidFill>
                  <a:srgbClr val="663300"/>
                </a:solidFill>
                <a:latin typeface="Arial" charset="0"/>
              </a:rPr>
              <a:t>проф. М. М. </a:t>
            </a:r>
            <a:r>
              <a:rPr lang="ru-RU" altLang="uk-UA" sz="2000" b="0" dirty="0" err="1">
                <a:solidFill>
                  <a:srgbClr val="663300"/>
                </a:solidFill>
                <a:latin typeface="Arial" charset="0"/>
              </a:rPr>
              <a:t>Микієвич</a:t>
            </a:r>
            <a:endParaRPr lang="ru-RU" altLang="uk-UA" sz="2000" b="0" dirty="0">
              <a:solidFill>
                <a:srgbClr val="663300"/>
              </a:solidFill>
              <a:latin typeface="Arial" charset="0"/>
            </a:endParaRPr>
          </a:p>
          <a:p>
            <a:pPr marL="354013" indent="-354013">
              <a:buFontTx/>
              <a:buChar char="•"/>
              <a:defRPr/>
            </a:pPr>
            <a:r>
              <a:rPr lang="ru-RU" altLang="uk-UA" sz="2000" b="0" u="sng" dirty="0" err="1">
                <a:latin typeface="Arial" charset="0"/>
              </a:rPr>
              <a:t>іноземних</a:t>
            </a:r>
            <a:r>
              <a:rPr lang="ru-RU" altLang="uk-UA" sz="2000" b="0" u="sng" dirty="0">
                <a:latin typeface="Arial" charset="0"/>
              </a:rPr>
              <a:t> мов факультету </a:t>
            </a:r>
            <a:r>
              <a:rPr lang="ru-RU" altLang="uk-UA" sz="2000" b="0" u="sng" dirty="0" err="1">
                <a:latin typeface="Arial" charset="0"/>
              </a:rPr>
              <a:t>міжнародних</a:t>
            </a:r>
            <a:r>
              <a:rPr lang="ru-RU" altLang="uk-UA" sz="2000" b="0" u="sng" dirty="0">
                <a:latin typeface="Arial" charset="0"/>
              </a:rPr>
              <a:t> </a:t>
            </a:r>
            <a:r>
              <a:rPr lang="ru-RU" altLang="uk-UA" sz="2000" b="0" u="sng" dirty="0" err="1">
                <a:latin typeface="Arial" charset="0"/>
              </a:rPr>
              <a:t>відносин</a:t>
            </a:r>
            <a:r>
              <a:rPr lang="ru-RU" altLang="uk-UA" sz="2000" b="0" dirty="0">
                <a:latin typeface="Arial" charset="0"/>
              </a:rPr>
              <a:t> 								</a:t>
            </a:r>
            <a:r>
              <a:rPr lang="ru-RU" altLang="uk-UA" sz="2000" b="0" dirty="0">
                <a:solidFill>
                  <a:srgbClr val="663300"/>
                </a:solidFill>
                <a:latin typeface="Arial" charset="0"/>
              </a:rPr>
              <a:t>доц. І. С. </a:t>
            </a:r>
            <a:r>
              <a:rPr lang="ru-RU" altLang="uk-UA" sz="2000" b="0" dirty="0" err="1">
                <a:solidFill>
                  <a:srgbClr val="663300"/>
                </a:solidFill>
                <a:latin typeface="Arial" charset="0"/>
              </a:rPr>
              <a:t>Бик</a:t>
            </a:r>
            <a:endParaRPr lang="ru-RU" altLang="uk-UA" sz="2000" b="0" dirty="0">
              <a:solidFill>
                <a:srgbClr val="663300"/>
              </a:solidFill>
              <a:latin typeface="Arial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927825FF-F1CE-4966-A301-CC6FBBA4D2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975" y="234950"/>
            <a:ext cx="8274050" cy="10541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uk-UA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Наші випускники</a:t>
            </a:r>
          </a:p>
          <a:p>
            <a:pPr algn="ctr">
              <a:defRPr/>
            </a:pPr>
            <a:r>
              <a:rPr lang="uk-UA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Бізнес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8457E013-BABA-4C71-9AAA-D334D4D777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endParaRPr lang="uk-UA" altLang="uk-UA"/>
          </a:p>
        </p:txBody>
      </p:sp>
      <p:sp>
        <p:nvSpPr>
          <p:cNvPr id="32772" name="Rectangle 4">
            <a:extLst>
              <a:ext uri="{FF2B5EF4-FFF2-40B4-BE49-F238E27FC236}">
                <a16:creationId xmlns:a16="http://schemas.microsoft.com/office/drawing/2014/main" id="{CF374F48-B273-4B10-B353-B6E4838546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endParaRPr lang="uk-UA" altLang="uk-UA"/>
          </a:p>
        </p:txBody>
      </p:sp>
      <p:sp>
        <p:nvSpPr>
          <p:cNvPr id="32773" name="Rectangle 5">
            <a:extLst>
              <a:ext uri="{FF2B5EF4-FFF2-40B4-BE49-F238E27FC236}">
                <a16:creationId xmlns:a16="http://schemas.microsoft.com/office/drawing/2014/main" id="{A7AAA338-778D-4E91-9D79-115F7766AD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endParaRPr lang="uk-UA" altLang="uk-UA"/>
          </a:p>
        </p:txBody>
      </p:sp>
      <p:grpSp>
        <p:nvGrpSpPr>
          <p:cNvPr id="32774" name="Групувати 13">
            <a:extLst>
              <a:ext uri="{FF2B5EF4-FFF2-40B4-BE49-F238E27FC236}">
                <a16:creationId xmlns:a16="http://schemas.microsoft.com/office/drawing/2014/main" id="{248AFD17-296A-4FDC-99D8-09AB918F0E6A}"/>
              </a:ext>
            </a:extLst>
          </p:cNvPr>
          <p:cNvGrpSpPr>
            <a:grpSpLocks/>
          </p:cNvGrpSpPr>
          <p:nvPr/>
        </p:nvGrpSpPr>
        <p:grpSpPr bwMode="auto">
          <a:xfrm>
            <a:off x="0" y="1441450"/>
            <a:ext cx="2879725" cy="3744913"/>
            <a:chOff x="0" y="1440815"/>
            <a:chExt cx="2879661" cy="3746183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BF6282E-3F2D-40DC-8195-A0F754FAE815}"/>
                </a:ext>
              </a:extLst>
            </p:cNvPr>
            <p:cNvSpPr txBox="1"/>
            <p:nvPr/>
          </p:nvSpPr>
          <p:spPr bwMode="auto">
            <a:xfrm>
              <a:off x="173034" y="4324693"/>
              <a:ext cx="2492320" cy="862305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uk-UA" sz="1800" dirty="0">
                  <a:latin typeface="+mj-lt"/>
                </a:rPr>
                <a:t>Дмитро Симовоник</a:t>
              </a:r>
              <a:r>
                <a:rPr lang="uk-UA" sz="1600" b="0" dirty="0">
                  <a:latin typeface="+mj-lt"/>
                </a:rPr>
                <a:t>, директор інвестиційної компанії  </a:t>
              </a:r>
              <a:r>
                <a:rPr lang="en-US" sz="1600" b="0" dirty="0">
                  <a:latin typeface="Arial" pitchFamily="34" charset="0"/>
                  <a:cs typeface="Arial" pitchFamily="34" charset="0"/>
                </a:rPr>
                <a:t>Citadel Capital</a:t>
              </a:r>
              <a:endParaRPr lang="uk-UA" sz="1600" b="0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32782" name="Рисунок 13" descr="10441052_640513836057021_5076736098695680810_n.jpg">
              <a:extLst>
                <a:ext uri="{FF2B5EF4-FFF2-40B4-BE49-F238E27FC236}">
                  <a16:creationId xmlns:a16="http://schemas.microsoft.com/office/drawing/2014/main" id="{698E81D9-9395-45A5-B300-D3D58B79F4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440815"/>
              <a:ext cx="2879661" cy="287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2775" name="Групувати 17">
            <a:extLst>
              <a:ext uri="{FF2B5EF4-FFF2-40B4-BE49-F238E27FC236}">
                <a16:creationId xmlns:a16="http://schemas.microsoft.com/office/drawing/2014/main" id="{ED4F9501-DFBE-48F0-AF3E-E8D45F04A757}"/>
              </a:ext>
            </a:extLst>
          </p:cNvPr>
          <p:cNvGrpSpPr>
            <a:grpSpLocks/>
          </p:cNvGrpSpPr>
          <p:nvPr/>
        </p:nvGrpSpPr>
        <p:grpSpPr bwMode="auto">
          <a:xfrm>
            <a:off x="3132138" y="2538413"/>
            <a:ext cx="2879725" cy="3995737"/>
            <a:chOff x="3160713" y="2423479"/>
            <a:chExt cx="2880170" cy="3996054"/>
          </a:xfrm>
        </p:grpSpPr>
        <p:pic>
          <p:nvPicPr>
            <p:cNvPr id="32779" name="Picture 15" descr="C:\Documents and Settings\TEMP\Мои документы\Downloads\20258342_10154917701528380_6105726265076393302_n.jpg">
              <a:extLst>
                <a:ext uri="{FF2B5EF4-FFF2-40B4-BE49-F238E27FC236}">
                  <a16:creationId xmlns:a16="http://schemas.microsoft.com/office/drawing/2014/main" id="{F42DD6A0-267E-479F-B289-AC3185903B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0713" y="2423479"/>
              <a:ext cx="2880170" cy="2880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09C4E9C-81D8-4353-9B2E-C532FCA63B35}"/>
                </a:ext>
              </a:extLst>
            </p:cNvPr>
            <p:cNvSpPr txBox="1"/>
            <p:nvPr/>
          </p:nvSpPr>
          <p:spPr bwMode="auto">
            <a:xfrm>
              <a:off x="3421103" y="5311370"/>
              <a:ext cx="2492760" cy="1108163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uk-UA" sz="1800" dirty="0">
                  <a:latin typeface="+mj-lt"/>
                </a:rPr>
                <a:t>Оксана Літинська</a:t>
              </a:r>
              <a:r>
                <a:rPr lang="uk-UA" sz="1600" b="0" dirty="0">
                  <a:latin typeface="+mj-lt"/>
                </a:rPr>
                <a:t>, фінансовий директор банку </a:t>
              </a:r>
              <a:r>
                <a:rPr lang="en-US" sz="1600" b="0" dirty="0">
                  <a:latin typeface="+mj-lt"/>
                </a:rPr>
                <a:t>City of London </a:t>
              </a:r>
              <a:r>
                <a:rPr lang="uk-UA" sz="1600" b="0" dirty="0">
                  <a:latin typeface="+mj-lt"/>
                </a:rPr>
                <a:t>(Великобританія)</a:t>
              </a:r>
              <a:endParaRPr lang="uk-UA" sz="1600" b="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2776" name="Групувати 15">
            <a:extLst>
              <a:ext uri="{FF2B5EF4-FFF2-40B4-BE49-F238E27FC236}">
                <a16:creationId xmlns:a16="http://schemas.microsoft.com/office/drawing/2014/main" id="{B46A33C1-91D4-49D1-AA03-4EE1D5E7CC4D}"/>
              </a:ext>
            </a:extLst>
          </p:cNvPr>
          <p:cNvGrpSpPr>
            <a:grpSpLocks/>
          </p:cNvGrpSpPr>
          <p:nvPr/>
        </p:nvGrpSpPr>
        <p:grpSpPr bwMode="auto">
          <a:xfrm>
            <a:off x="6264275" y="1441450"/>
            <a:ext cx="2879725" cy="3997325"/>
            <a:chOff x="6264275" y="1440815"/>
            <a:chExt cx="2879725" cy="3997960"/>
          </a:xfrm>
        </p:grpSpPr>
        <p:pic>
          <p:nvPicPr>
            <p:cNvPr id="32777" name="Picture 17" descr="Картинки по запросу андрій стицюк">
              <a:extLst>
                <a:ext uri="{FF2B5EF4-FFF2-40B4-BE49-F238E27FC236}">
                  <a16:creationId xmlns:a16="http://schemas.microsoft.com/office/drawing/2014/main" id="{7676E9BE-7821-414B-844B-91B7E65F80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64275" y="1440815"/>
              <a:ext cx="2879725" cy="287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DA98611-935D-4084-A619-6CFC081ECB2E}"/>
                </a:ext>
              </a:extLst>
            </p:cNvPr>
            <p:cNvSpPr txBox="1"/>
            <p:nvPr/>
          </p:nvSpPr>
          <p:spPr bwMode="auto">
            <a:xfrm>
              <a:off x="6454775" y="4330524"/>
              <a:ext cx="2492375" cy="1108251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uk-UA" sz="1800" dirty="0">
                  <a:latin typeface="+mj-lt"/>
                </a:rPr>
                <a:t>Андрій Стицюк</a:t>
              </a:r>
              <a:r>
                <a:rPr lang="uk-UA" sz="1600" b="0" dirty="0">
                  <a:latin typeface="+mj-lt"/>
                </a:rPr>
                <a:t>, віце-президент з фінансових питань компанії </a:t>
              </a:r>
              <a:r>
                <a:rPr lang="en-US" sz="1600" b="0" dirty="0" err="1">
                  <a:latin typeface="+mj-lt"/>
                </a:rPr>
                <a:t>SoftServe</a:t>
              </a:r>
              <a:endParaRPr lang="uk-UA" sz="1600" b="0" dirty="0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>
    <p:wipe dir="r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32A146C7-F214-4F4A-B6EF-8C34A71A3E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975" y="234950"/>
            <a:ext cx="8274050" cy="10541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uk-UA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Наші випускники</a:t>
            </a:r>
          </a:p>
          <a:p>
            <a:pPr algn="ctr">
              <a:defRPr/>
            </a:pPr>
            <a:r>
              <a:rPr lang="uk-UA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Бізнес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12B2B276-EF71-4DE7-A7E4-CFDD43AADF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endParaRPr lang="uk-UA" altLang="uk-UA"/>
          </a:p>
        </p:txBody>
      </p:sp>
      <p:sp>
        <p:nvSpPr>
          <p:cNvPr id="33796" name="Rectangle 4">
            <a:extLst>
              <a:ext uri="{FF2B5EF4-FFF2-40B4-BE49-F238E27FC236}">
                <a16:creationId xmlns:a16="http://schemas.microsoft.com/office/drawing/2014/main" id="{D4DB9814-55D0-4F74-8E57-BDB3D52335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endParaRPr lang="uk-UA" altLang="uk-UA"/>
          </a:p>
        </p:txBody>
      </p:sp>
      <p:sp>
        <p:nvSpPr>
          <p:cNvPr id="33797" name="Rectangle 5">
            <a:extLst>
              <a:ext uri="{FF2B5EF4-FFF2-40B4-BE49-F238E27FC236}">
                <a16:creationId xmlns:a16="http://schemas.microsoft.com/office/drawing/2014/main" id="{0EAA5D2E-AF27-426E-83B2-EAC8F8F647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endParaRPr lang="uk-UA" altLang="uk-UA"/>
          </a:p>
        </p:txBody>
      </p:sp>
      <p:grpSp>
        <p:nvGrpSpPr>
          <p:cNvPr id="33798" name="Групувати 11">
            <a:extLst>
              <a:ext uri="{FF2B5EF4-FFF2-40B4-BE49-F238E27FC236}">
                <a16:creationId xmlns:a16="http://schemas.microsoft.com/office/drawing/2014/main" id="{D1D87858-8E07-45E8-83F0-FE0617D56C32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1517650"/>
            <a:ext cx="2711450" cy="5302250"/>
            <a:chOff x="228600" y="1517650"/>
            <a:chExt cx="2711450" cy="5302250"/>
          </a:xfrm>
        </p:grpSpPr>
        <p:pic>
          <p:nvPicPr>
            <p:cNvPr id="33805" name="Picture 1" descr="C:\Documents and Settings\TEMP\Мои документы\Downloads\14125004_124639811318325_9052651942725774108_o.jpg">
              <a:extLst>
                <a:ext uri="{FF2B5EF4-FFF2-40B4-BE49-F238E27FC236}">
                  <a16:creationId xmlns:a16="http://schemas.microsoft.com/office/drawing/2014/main" id="{3B82751C-EC15-4946-B160-189058D0A7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1517650"/>
              <a:ext cx="2711450" cy="271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73CA6AD-75DE-4695-B2D4-CE483E0624B4}"/>
                </a:ext>
              </a:extLst>
            </p:cNvPr>
            <p:cNvSpPr txBox="1"/>
            <p:nvPr/>
          </p:nvSpPr>
          <p:spPr bwMode="auto">
            <a:xfrm>
              <a:off x="320675" y="4233863"/>
              <a:ext cx="2492375" cy="2586037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uk-UA" sz="1800" dirty="0">
                  <a:latin typeface="+mj-lt"/>
                </a:rPr>
                <a:t>Андрій Дронюк</a:t>
              </a:r>
              <a:r>
                <a:rPr lang="uk-UA" sz="1600" b="0" dirty="0">
                  <a:latin typeface="+mj-lt"/>
                </a:rPr>
                <a:t>, Генеральний директор компанії “Інтелектуальні комунікації”, </a:t>
              </a:r>
            </a:p>
            <a:p>
              <a:pPr algn="ctr">
                <a:defRPr/>
              </a:pPr>
              <a:r>
                <a:rPr lang="uk-UA" sz="1600" b="0" dirty="0">
                  <a:latin typeface="+mj-lt"/>
                </a:rPr>
                <a:t>Голова Громадської ради Адміністрації державної служби спеціального зв</a:t>
              </a:r>
              <a:r>
                <a:rPr lang="en-US" sz="1600" b="0" dirty="0">
                  <a:latin typeface="+mj-lt"/>
                </a:rPr>
                <a:t>’</a:t>
              </a:r>
              <a:r>
                <a:rPr lang="uk-UA" sz="1600" b="0" dirty="0">
                  <a:latin typeface="+mj-lt"/>
                </a:rPr>
                <a:t>язку та захисту інформації України</a:t>
              </a:r>
              <a:endParaRPr lang="uk-UA" sz="1600" b="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3799" name="Групувати 12">
            <a:extLst>
              <a:ext uri="{FF2B5EF4-FFF2-40B4-BE49-F238E27FC236}">
                <a16:creationId xmlns:a16="http://schemas.microsoft.com/office/drawing/2014/main" id="{ADC9CF35-F075-4C76-9155-4B9A736B5F44}"/>
              </a:ext>
            </a:extLst>
          </p:cNvPr>
          <p:cNvGrpSpPr>
            <a:grpSpLocks/>
          </p:cNvGrpSpPr>
          <p:nvPr/>
        </p:nvGrpSpPr>
        <p:grpSpPr bwMode="auto">
          <a:xfrm>
            <a:off x="3402013" y="1849438"/>
            <a:ext cx="2492375" cy="4311650"/>
            <a:chOff x="3579813" y="2227263"/>
            <a:chExt cx="2492375" cy="4311650"/>
          </a:xfrm>
        </p:grpSpPr>
        <p:pic>
          <p:nvPicPr>
            <p:cNvPr id="33803" name="Picture 2" descr="C:\Documents and Settings\TEMP\Мои документы\Downloads\nazaruk.jpg">
              <a:extLst>
                <a:ext uri="{FF2B5EF4-FFF2-40B4-BE49-F238E27FC236}">
                  <a16:creationId xmlns:a16="http://schemas.microsoft.com/office/drawing/2014/main" id="{603198D3-7E98-4CDC-BC41-34D09A4560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5538" y="2227263"/>
              <a:ext cx="2289175" cy="3436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A3D0E83-71F3-4FA5-89E2-520B0052EBC3}"/>
                </a:ext>
              </a:extLst>
            </p:cNvPr>
            <p:cNvSpPr txBox="1"/>
            <p:nvPr/>
          </p:nvSpPr>
          <p:spPr bwMode="auto">
            <a:xfrm>
              <a:off x="3579813" y="5676900"/>
              <a:ext cx="2492375" cy="862013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uk-UA" sz="1800" dirty="0">
                  <a:latin typeface="+mj-lt"/>
                </a:rPr>
                <a:t>Юрій Назарук</a:t>
              </a:r>
              <a:r>
                <a:rPr lang="uk-UA" sz="1600" b="0" dirty="0">
                  <a:latin typeface="+mj-lt"/>
                </a:rPr>
                <a:t>, співзасновник Холдингу емоцій </a:t>
              </a:r>
              <a:r>
                <a:rPr lang="en-US" sz="1600" b="0" dirty="0">
                  <a:latin typeface="+mj-lt"/>
                </a:rPr>
                <a:t>!FEST</a:t>
              </a:r>
              <a:endParaRPr lang="uk-UA" sz="1600" b="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3800" name="Групувати 13">
            <a:extLst>
              <a:ext uri="{FF2B5EF4-FFF2-40B4-BE49-F238E27FC236}">
                <a16:creationId xmlns:a16="http://schemas.microsoft.com/office/drawing/2014/main" id="{B32B3A9D-1E43-4050-A016-BC34CF25DB16}"/>
              </a:ext>
            </a:extLst>
          </p:cNvPr>
          <p:cNvGrpSpPr>
            <a:grpSpLocks/>
          </p:cNvGrpSpPr>
          <p:nvPr/>
        </p:nvGrpSpPr>
        <p:grpSpPr bwMode="auto">
          <a:xfrm>
            <a:off x="6354763" y="2079625"/>
            <a:ext cx="2738437" cy="3263900"/>
            <a:chOff x="6354763" y="1976438"/>
            <a:chExt cx="2738437" cy="3263900"/>
          </a:xfrm>
        </p:grpSpPr>
        <p:pic>
          <p:nvPicPr>
            <p:cNvPr id="33801" name="Picture 4" descr="Картинки по запросу любомир коцюмбас">
              <a:extLst>
                <a:ext uri="{FF2B5EF4-FFF2-40B4-BE49-F238E27FC236}">
                  <a16:creationId xmlns:a16="http://schemas.microsoft.com/office/drawing/2014/main" id="{573A3F78-5B7C-4E17-B7AC-6D6E3561FC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43700" y="1976438"/>
              <a:ext cx="2000250" cy="2406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3455679-CB3E-4F59-B0EC-E91140739527}"/>
                </a:ext>
              </a:extLst>
            </p:cNvPr>
            <p:cNvSpPr txBox="1"/>
            <p:nvPr/>
          </p:nvSpPr>
          <p:spPr bwMode="auto">
            <a:xfrm>
              <a:off x="6354763" y="4378326"/>
              <a:ext cx="2738437" cy="86201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uk-UA" sz="1800" dirty="0">
                  <a:latin typeface="+mj-lt"/>
                </a:rPr>
                <a:t>Любомир Коцюмбас</a:t>
              </a:r>
              <a:r>
                <a:rPr lang="uk-UA" sz="1600" b="0" dirty="0">
                  <a:latin typeface="+mj-lt"/>
                </a:rPr>
                <a:t>, фінансовий директор ПАТ “Укртелеком”</a:t>
              </a:r>
              <a:endParaRPr lang="uk-UA" sz="1600" b="0" dirty="0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>
    <p:wipe dir="r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CBE38EDF-E4A9-4CF8-9002-29D9BFAE97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863" y="234950"/>
            <a:ext cx="8274050" cy="10541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uk-UA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Наші випускники</a:t>
            </a:r>
          </a:p>
          <a:p>
            <a:pPr algn="ctr">
              <a:defRPr/>
            </a:pPr>
            <a:r>
              <a:rPr lang="uk-UA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Наукові установи та міжнародні організації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82302A4E-A5EB-47C0-BEB9-0B58F656E5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endParaRPr lang="uk-UA" altLang="uk-UA"/>
          </a:p>
        </p:txBody>
      </p:sp>
      <p:sp>
        <p:nvSpPr>
          <p:cNvPr id="34820" name="Rectangle 4">
            <a:extLst>
              <a:ext uri="{FF2B5EF4-FFF2-40B4-BE49-F238E27FC236}">
                <a16:creationId xmlns:a16="http://schemas.microsoft.com/office/drawing/2014/main" id="{DD564CF5-03A7-43F8-8E3C-7549BC2B7F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endParaRPr lang="uk-UA" altLang="uk-UA"/>
          </a:p>
        </p:txBody>
      </p:sp>
      <p:sp>
        <p:nvSpPr>
          <p:cNvPr id="34821" name="Rectangle 5">
            <a:extLst>
              <a:ext uri="{FF2B5EF4-FFF2-40B4-BE49-F238E27FC236}">
                <a16:creationId xmlns:a16="http://schemas.microsoft.com/office/drawing/2014/main" id="{872017D6-ABA9-4970-9DF5-B1D2094E61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endParaRPr lang="uk-UA" altLang="uk-UA"/>
          </a:p>
        </p:txBody>
      </p:sp>
      <p:grpSp>
        <p:nvGrpSpPr>
          <p:cNvPr id="34822" name="Групувати 21">
            <a:extLst>
              <a:ext uri="{FF2B5EF4-FFF2-40B4-BE49-F238E27FC236}">
                <a16:creationId xmlns:a16="http://schemas.microsoft.com/office/drawing/2014/main" id="{EA60A69E-569C-49A6-9A8D-ECF11A4FF8F0}"/>
              </a:ext>
            </a:extLst>
          </p:cNvPr>
          <p:cNvGrpSpPr>
            <a:grpSpLocks/>
          </p:cNvGrpSpPr>
          <p:nvPr/>
        </p:nvGrpSpPr>
        <p:grpSpPr bwMode="auto">
          <a:xfrm>
            <a:off x="149225" y="2232025"/>
            <a:ext cx="2605088" cy="4603750"/>
            <a:chOff x="148590" y="2232342"/>
            <a:chExt cx="2606040" cy="4603354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5C94FDA-9952-46BA-A1C9-14B62B5E0A53}"/>
                </a:ext>
              </a:extLst>
            </p:cNvPr>
            <p:cNvSpPr txBox="1"/>
            <p:nvPr/>
          </p:nvSpPr>
          <p:spPr bwMode="auto">
            <a:xfrm>
              <a:off x="148590" y="5235634"/>
              <a:ext cx="2606040" cy="160006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uk-UA" sz="1800" dirty="0">
                  <a:latin typeface="+mj-lt"/>
                </a:rPr>
                <a:t>Павло Блавацький</a:t>
              </a:r>
              <a:r>
                <a:rPr lang="uk-UA" sz="1600" b="0" dirty="0">
                  <a:latin typeface="+mj-lt"/>
                </a:rPr>
                <a:t>, професор Школи менеджменту і управління при Університеті Мердока (Австралія) – 3 місце</a:t>
              </a:r>
            </a:p>
          </p:txBody>
        </p:sp>
        <p:pic>
          <p:nvPicPr>
            <p:cNvPr id="34831" name="Picture 14" descr="3. Павел Блавацкий">
              <a:extLst>
                <a:ext uri="{FF2B5EF4-FFF2-40B4-BE49-F238E27FC236}">
                  <a16:creationId xmlns:a16="http://schemas.microsoft.com/office/drawing/2014/main" id="{389A9AF7-E015-4C5F-B5D0-58D6F82B77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460" y="2232342"/>
              <a:ext cx="2388869" cy="3004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A9930A0F-D0CA-4F80-BF3E-49E4B6003318}"/>
              </a:ext>
            </a:extLst>
          </p:cNvPr>
          <p:cNvSpPr txBox="1"/>
          <p:nvPr/>
        </p:nvSpPr>
        <p:spPr bwMode="auto">
          <a:xfrm>
            <a:off x="427038" y="1501775"/>
            <a:ext cx="8294687" cy="4619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2400" b="0" dirty="0">
                <a:latin typeface="+mj-lt"/>
              </a:rPr>
              <a:t>Рейтинг Форбс кращих українських економістів (2015 рік)</a:t>
            </a:r>
          </a:p>
        </p:txBody>
      </p:sp>
      <p:grpSp>
        <p:nvGrpSpPr>
          <p:cNvPr id="34824" name="Групувати 22">
            <a:extLst>
              <a:ext uri="{FF2B5EF4-FFF2-40B4-BE49-F238E27FC236}">
                <a16:creationId xmlns:a16="http://schemas.microsoft.com/office/drawing/2014/main" id="{5C7F686F-D668-4609-B87E-9D42A9B7A1DA}"/>
              </a:ext>
            </a:extLst>
          </p:cNvPr>
          <p:cNvGrpSpPr>
            <a:grpSpLocks/>
          </p:cNvGrpSpPr>
          <p:nvPr/>
        </p:nvGrpSpPr>
        <p:grpSpPr bwMode="auto">
          <a:xfrm>
            <a:off x="3289300" y="2220913"/>
            <a:ext cx="2606675" cy="4610100"/>
            <a:chOff x="3432810" y="2220912"/>
            <a:chExt cx="2606040" cy="4610716"/>
          </a:xfrm>
        </p:grpSpPr>
        <p:pic>
          <p:nvPicPr>
            <p:cNvPr id="34828" name="Picture 16" descr="http://fr.ill.in.ua/img/forall/i/2015/1444036535.jpg">
              <a:extLst>
                <a:ext uri="{FF2B5EF4-FFF2-40B4-BE49-F238E27FC236}">
                  <a16:creationId xmlns:a16="http://schemas.microsoft.com/office/drawing/2014/main" id="{7C496808-455A-4B61-98B8-6DBEA19B29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8234" y="2220912"/>
              <a:ext cx="2197019" cy="300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55867DC-F202-4914-8F54-C1500734CB6E}"/>
                </a:ext>
              </a:extLst>
            </p:cNvPr>
            <p:cNvSpPr txBox="1"/>
            <p:nvPr/>
          </p:nvSpPr>
          <p:spPr bwMode="auto">
            <a:xfrm>
              <a:off x="3432810" y="5231214"/>
              <a:ext cx="2606040" cy="1600414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uk-UA" sz="1800" dirty="0">
                  <a:latin typeface="+mj-lt"/>
                </a:rPr>
                <a:t>Валерій Сібільков</a:t>
              </a:r>
              <a:r>
                <a:rPr lang="uk-UA" sz="1600" b="0" dirty="0">
                  <a:latin typeface="+mj-lt"/>
                </a:rPr>
                <a:t>, доцент Школи бізнесу ім.Шелдона Любара при Вісконсинському університеті (США) – 13-14 місця</a:t>
              </a:r>
            </a:p>
          </p:txBody>
        </p:sp>
      </p:grpSp>
      <p:grpSp>
        <p:nvGrpSpPr>
          <p:cNvPr id="34825" name="Групувати 23">
            <a:extLst>
              <a:ext uri="{FF2B5EF4-FFF2-40B4-BE49-F238E27FC236}">
                <a16:creationId xmlns:a16="http://schemas.microsoft.com/office/drawing/2014/main" id="{8826CE0F-1C28-4D39-838A-406BC5C60B98}"/>
              </a:ext>
            </a:extLst>
          </p:cNvPr>
          <p:cNvGrpSpPr>
            <a:grpSpLocks/>
          </p:cNvGrpSpPr>
          <p:nvPr/>
        </p:nvGrpSpPr>
        <p:grpSpPr bwMode="auto">
          <a:xfrm>
            <a:off x="6430963" y="2227263"/>
            <a:ext cx="2606675" cy="4270375"/>
            <a:chOff x="6431280" y="2226945"/>
            <a:chExt cx="2606040" cy="4270832"/>
          </a:xfrm>
        </p:grpSpPr>
        <p:pic>
          <p:nvPicPr>
            <p:cNvPr id="34826" name="Picture 18" descr="http://fr.ill.in.ua/img/forall/i/2015/1444038319.jpg">
              <a:extLst>
                <a:ext uri="{FF2B5EF4-FFF2-40B4-BE49-F238E27FC236}">
                  <a16:creationId xmlns:a16="http://schemas.microsoft.com/office/drawing/2014/main" id="{6BF95A9C-5C3F-469F-A868-3A624CB475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18604" y="2226945"/>
              <a:ext cx="2285881" cy="300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1D4BD18-B3D9-4823-A963-7EE763EA127C}"/>
                </a:ext>
              </a:extLst>
            </p:cNvPr>
            <p:cNvSpPr txBox="1"/>
            <p:nvPr/>
          </p:nvSpPr>
          <p:spPr bwMode="auto">
            <a:xfrm>
              <a:off x="6431280" y="5143494"/>
              <a:ext cx="2606040" cy="1354283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uk-UA" sz="1800" dirty="0">
                  <a:latin typeface="+mj-lt"/>
                </a:rPr>
                <a:t>Віталій Паченко</a:t>
              </a:r>
              <a:r>
                <a:rPr lang="uk-UA" sz="1600" b="0" dirty="0">
                  <a:latin typeface="+mj-lt"/>
                </a:rPr>
                <a:t>, доцент Школи економіки Університету Нового Піденного Уельсу </a:t>
              </a:r>
              <a:r>
                <a:rPr lang="ru-RU" sz="1600" b="0" dirty="0">
                  <a:latin typeface="+mj-lt"/>
                </a:rPr>
                <a:t>(</a:t>
              </a:r>
              <a:r>
                <a:rPr lang="ru-RU" sz="1600" b="0" dirty="0" err="1">
                  <a:latin typeface="+mj-lt"/>
                </a:rPr>
                <a:t>Австралія</a:t>
              </a:r>
              <a:r>
                <a:rPr lang="ru-RU" sz="1600" b="0" dirty="0">
                  <a:latin typeface="+mj-lt"/>
                </a:rPr>
                <a:t>) </a:t>
              </a:r>
              <a:r>
                <a:rPr lang="uk-UA" sz="1600" b="0" dirty="0">
                  <a:latin typeface="+mj-lt"/>
                </a:rPr>
                <a:t>– 15 місце</a:t>
              </a:r>
            </a:p>
          </p:txBody>
        </p:sp>
      </p:grpSp>
    </p:spTree>
  </p:cSld>
  <p:clrMapOvr>
    <a:masterClrMapping/>
  </p:clrMapOvr>
  <p:transition>
    <p:wipe dir="r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4AA83FB9-9005-4445-A6AE-B90F240183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863" y="234950"/>
            <a:ext cx="8274050" cy="10541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uk-UA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Наші випускники</a:t>
            </a:r>
          </a:p>
          <a:p>
            <a:pPr algn="ctr">
              <a:defRPr/>
            </a:pPr>
            <a:r>
              <a:rPr lang="uk-UA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Наукові установи та міжнародні організації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3DC67459-501F-4305-B3C0-9492F5FAB9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endParaRPr lang="uk-UA" altLang="uk-UA"/>
          </a:p>
        </p:txBody>
      </p:sp>
      <p:sp>
        <p:nvSpPr>
          <p:cNvPr id="35844" name="Rectangle 4">
            <a:extLst>
              <a:ext uri="{FF2B5EF4-FFF2-40B4-BE49-F238E27FC236}">
                <a16:creationId xmlns:a16="http://schemas.microsoft.com/office/drawing/2014/main" id="{33B5C885-3329-467C-8236-42274EC3F2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endParaRPr lang="uk-UA" altLang="uk-UA"/>
          </a:p>
        </p:txBody>
      </p:sp>
      <p:sp>
        <p:nvSpPr>
          <p:cNvPr id="35845" name="Rectangle 5">
            <a:extLst>
              <a:ext uri="{FF2B5EF4-FFF2-40B4-BE49-F238E27FC236}">
                <a16:creationId xmlns:a16="http://schemas.microsoft.com/office/drawing/2014/main" id="{DB948B22-408F-40A5-ABD9-323F7958B4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endParaRPr lang="uk-UA" altLang="uk-UA"/>
          </a:p>
        </p:txBody>
      </p:sp>
      <p:grpSp>
        <p:nvGrpSpPr>
          <p:cNvPr id="35846" name="Групувати 23">
            <a:extLst>
              <a:ext uri="{FF2B5EF4-FFF2-40B4-BE49-F238E27FC236}">
                <a16:creationId xmlns:a16="http://schemas.microsoft.com/office/drawing/2014/main" id="{F81F2B8E-8520-4C32-94D8-70C7A5E21E71}"/>
              </a:ext>
            </a:extLst>
          </p:cNvPr>
          <p:cNvGrpSpPr>
            <a:grpSpLocks/>
          </p:cNvGrpSpPr>
          <p:nvPr/>
        </p:nvGrpSpPr>
        <p:grpSpPr bwMode="auto">
          <a:xfrm>
            <a:off x="3163888" y="2555875"/>
            <a:ext cx="3251200" cy="3128963"/>
            <a:chOff x="3163097" y="2555240"/>
            <a:chExt cx="3251673" cy="3129598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C7E4F1E-26F4-4793-BA5E-319C2273B4AB}"/>
                </a:ext>
              </a:extLst>
            </p:cNvPr>
            <p:cNvSpPr txBox="1"/>
            <p:nvPr/>
          </p:nvSpPr>
          <p:spPr bwMode="auto">
            <a:xfrm>
              <a:off x="3177386" y="4700388"/>
              <a:ext cx="3231033" cy="98445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uk-UA" sz="1600" dirty="0">
                  <a:latin typeface="+mj-lt"/>
                </a:rPr>
                <a:t>Божена Маланчук</a:t>
              </a:r>
              <a:r>
                <a:rPr lang="uk-UA" sz="1400" b="0" dirty="0">
                  <a:latin typeface="+mj-lt"/>
                </a:rPr>
                <a:t>,</a:t>
              </a:r>
            </a:p>
            <a:p>
              <a:pPr algn="ctr">
                <a:defRPr/>
              </a:pPr>
              <a:r>
                <a:rPr lang="uk-UA" sz="1400" b="0" dirty="0">
                  <a:latin typeface="+mj-lt"/>
                </a:rPr>
                <a:t>координатор проектів Національного агенства дотримання прав людини Ради Європи</a:t>
              </a:r>
            </a:p>
          </p:txBody>
        </p:sp>
        <p:pic>
          <p:nvPicPr>
            <p:cNvPr id="35857" name="Рисунок 20" descr="1935800_135677157670_4875142_n.jpg">
              <a:extLst>
                <a:ext uri="{FF2B5EF4-FFF2-40B4-BE49-F238E27FC236}">
                  <a16:creationId xmlns:a16="http://schemas.microsoft.com/office/drawing/2014/main" id="{F934F728-D8E3-48D0-BF39-08CDA760063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3097" y="2555240"/>
              <a:ext cx="3251673" cy="2189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5847" name="Групувати 17">
            <a:extLst>
              <a:ext uri="{FF2B5EF4-FFF2-40B4-BE49-F238E27FC236}">
                <a16:creationId xmlns:a16="http://schemas.microsoft.com/office/drawing/2014/main" id="{C535D566-90FC-4F33-9456-DDF8D39D9148}"/>
              </a:ext>
            </a:extLst>
          </p:cNvPr>
          <p:cNvGrpSpPr>
            <a:grpSpLocks/>
          </p:cNvGrpSpPr>
          <p:nvPr/>
        </p:nvGrpSpPr>
        <p:grpSpPr bwMode="auto">
          <a:xfrm>
            <a:off x="6692900" y="1360488"/>
            <a:ext cx="2465388" cy="4083050"/>
            <a:chOff x="6670675" y="1360488"/>
            <a:chExt cx="2465388" cy="4083050"/>
          </a:xfrm>
        </p:grpSpPr>
        <p:pic>
          <p:nvPicPr>
            <p:cNvPr id="35854" name="Рисунок 16" descr="storonianska.jpg">
              <a:extLst>
                <a:ext uri="{FF2B5EF4-FFF2-40B4-BE49-F238E27FC236}">
                  <a16:creationId xmlns:a16="http://schemas.microsoft.com/office/drawing/2014/main" id="{EC7789D6-922D-43BE-B4A9-C72C2214AA2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51638" y="1360488"/>
              <a:ext cx="2289175" cy="287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6B4043B-DC05-4536-9B05-B00D49F6F11E}"/>
                </a:ext>
              </a:extLst>
            </p:cNvPr>
            <p:cNvSpPr txBox="1"/>
            <p:nvPr/>
          </p:nvSpPr>
          <p:spPr>
            <a:xfrm>
              <a:off x="6670675" y="4243388"/>
              <a:ext cx="2465388" cy="120015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uk-UA" sz="1600" dirty="0">
                  <a:latin typeface="+mj-lt"/>
                </a:rPr>
                <a:t>Ірина Сторонянська</a:t>
              </a:r>
              <a:r>
                <a:rPr lang="uk-UA" sz="1400" b="0" dirty="0">
                  <a:latin typeface="+mj-lt"/>
                </a:rPr>
                <a:t>,</a:t>
              </a:r>
            </a:p>
            <a:p>
              <a:pPr algn="ctr">
                <a:defRPr/>
              </a:pPr>
              <a:r>
                <a:rPr lang="uk-UA" sz="1400" b="0" dirty="0">
                  <a:latin typeface="+mj-lt"/>
                </a:rPr>
                <a:t>д.е.н., </a:t>
              </a:r>
              <a:r>
                <a:rPr lang="ru-RU" sz="1400" b="0" dirty="0" err="1">
                  <a:latin typeface="+mj-lt"/>
                </a:rPr>
                <a:t>професор</a:t>
              </a:r>
              <a:r>
                <a:rPr lang="ru-RU" sz="1400" b="0" dirty="0">
                  <a:latin typeface="+mj-lt"/>
                </a:rPr>
                <a:t>, заступник директора </a:t>
              </a:r>
              <a:r>
                <a:rPr lang="ru-RU" sz="1400" b="0" dirty="0" err="1">
                  <a:latin typeface="+mj-lt"/>
                </a:rPr>
                <a:t>Інституту</a:t>
              </a:r>
              <a:r>
                <a:rPr lang="ru-RU" sz="1400" b="0" dirty="0">
                  <a:latin typeface="+mj-lt"/>
                </a:rPr>
                <a:t> </a:t>
              </a:r>
              <a:r>
                <a:rPr lang="ru-RU" sz="1400" b="0" dirty="0" err="1">
                  <a:latin typeface="+mj-lt"/>
                </a:rPr>
                <a:t>регіональних</a:t>
              </a:r>
              <a:r>
                <a:rPr lang="ru-RU" sz="1400" b="0" dirty="0">
                  <a:latin typeface="+mj-lt"/>
                </a:rPr>
                <a:t> </a:t>
              </a:r>
              <a:r>
                <a:rPr lang="ru-RU" sz="1400" b="0" dirty="0" err="1">
                  <a:latin typeface="+mj-lt"/>
                </a:rPr>
                <a:t>досліджень</a:t>
              </a:r>
              <a:r>
                <a:rPr lang="ru-RU" sz="1400" b="0" dirty="0">
                  <a:latin typeface="+mj-lt"/>
                </a:rPr>
                <a:t> НАН </a:t>
              </a:r>
              <a:r>
                <a:rPr lang="ru-RU" sz="1400" b="0" dirty="0" err="1">
                  <a:latin typeface="+mj-lt"/>
                </a:rPr>
                <a:t>України</a:t>
              </a:r>
              <a:endParaRPr lang="uk-UA" sz="1400" b="0" dirty="0">
                <a:latin typeface="+mj-lt"/>
              </a:endParaRPr>
            </a:p>
          </p:txBody>
        </p:sp>
      </p:grpSp>
      <p:grpSp>
        <p:nvGrpSpPr>
          <p:cNvPr id="35848" name="Групувати 22">
            <a:extLst>
              <a:ext uri="{FF2B5EF4-FFF2-40B4-BE49-F238E27FC236}">
                <a16:creationId xmlns:a16="http://schemas.microsoft.com/office/drawing/2014/main" id="{FB76A943-ED30-4840-AEE8-9A37420FFF48}"/>
              </a:ext>
            </a:extLst>
          </p:cNvPr>
          <p:cNvGrpSpPr>
            <a:grpSpLocks/>
          </p:cNvGrpSpPr>
          <p:nvPr/>
        </p:nvGrpSpPr>
        <p:grpSpPr bwMode="auto">
          <a:xfrm>
            <a:off x="46038" y="1384300"/>
            <a:ext cx="5726112" cy="2295525"/>
            <a:chOff x="45720" y="1383983"/>
            <a:chExt cx="5727025" cy="2295842"/>
          </a:xfrm>
        </p:grpSpPr>
        <p:pic>
          <p:nvPicPr>
            <p:cNvPr id="35852" name="Picture 1" descr="C:\Documents and Settings\TEMP\Мои документы\Downloads\12795346_10208227909832485_6864699716127693934_n.jpg">
              <a:extLst>
                <a:ext uri="{FF2B5EF4-FFF2-40B4-BE49-F238E27FC236}">
                  <a16:creationId xmlns:a16="http://schemas.microsoft.com/office/drawing/2014/main" id="{36645CE1-E183-48C8-976C-131FB8A2BD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" y="1393825"/>
              <a:ext cx="2286000" cy="228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C3CD464-D154-4E0C-AA53-18BA5727D974}"/>
                </a:ext>
              </a:extLst>
            </p:cNvPr>
            <p:cNvSpPr txBox="1"/>
            <p:nvPr/>
          </p:nvSpPr>
          <p:spPr bwMode="auto">
            <a:xfrm>
              <a:off x="2322558" y="1383983"/>
              <a:ext cx="3450187" cy="984386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uk-UA" sz="1600" dirty="0">
                  <a:latin typeface="+mj-lt"/>
                </a:rPr>
                <a:t>Орися Луцевич</a:t>
              </a:r>
              <a:r>
                <a:rPr lang="uk-UA" sz="1400" b="0" dirty="0">
                  <a:latin typeface="+mj-lt"/>
                </a:rPr>
                <a:t>, </a:t>
              </a:r>
            </a:p>
            <a:p>
              <a:pPr algn="ctr">
                <a:defRPr/>
              </a:pPr>
              <a:r>
                <a:rPr lang="uk-UA" sz="1400" b="0" dirty="0">
                  <a:latin typeface="+mj-lt"/>
                </a:rPr>
                <a:t>аналітик  Королівського інституту міжнародних відносин </a:t>
              </a:r>
              <a:r>
                <a:rPr lang="en-US" sz="1400" b="0" dirty="0">
                  <a:latin typeface="+mj-lt"/>
                </a:rPr>
                <a:t>Chatham House</a:t>
              </a:r>
              <a:r>
                <a:rPr lang="uk-UA" sz="1400" b="0" dirty="0">
                  <a:latin typeface="+mj-lt"/>
                </a:rPr>
                <a:t> (Лондон)</a:t>
              </a:r>
            </a:p>
          </p:txBody>
        </p:sp>
      </p:grpSp>
      <p:grpSp>
        <p:nvGrpSpPr>
          <p:cNvPr id="35849" name="Групувати 15">
            <a:extLst>
              <a:ext uri="{FF2B5EF4-FFF2-40B4-BE49-F238E27FC236}">
                <a16:creationId xmlns:a16="http://schemas.microsoft.com/office/drawing/2014/main" id="{4D829DEB-0609-4D4C-8AB2-E1E5960A5D0D}"/>
              </a:ext>
            </a:extLst>
          </p:cNvPr>
          <p:cNvGrpSpPr>
            <a:grpSpLocks/>
          </p:cNvGrpSpPr>
          <p:nvPr/>
        </p:nvGrpSpPr>
        <p:grpSpPr bwMode="auto">
          <a:xfrm>
            <a:off x="468313" y="3886200"/>
            <a:ext cx="5692775" cy="2914650"/>
            <a:chOff x="536575" y="3794125"/>
            <a:chExt cx="5692775" cy="2915285"/>
          </a:xfrm>
        </p:grpSpPr>
        <p:pic>
          <p:nvPicPr>
            <p:cNvPr id="35850" name="Picture 2" descr="http://ird.gov.ua/irdo/prytulakhm.jpg">
              <a:extLst>
                <a:ext uri="{FF2B5EF4-FFF2-40B4-BE49-F238E27FC236}">
                  <a16:creationId xmlns:a16="http://schemas.microsoft.com/office/drawing/2014/main" id="{C0E82E29-40AD-419C-9000-BB1A45861A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575" y="3794125"/>
              <a:ext cx="2305050" cy="2881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FFDCB44-78D6-4656-930F-A0AD2F0B24AB}"/>
                </a:ext>
              </a:extLst>
            </p:cNvPr>
            <p:cNvSpPr txBox="1"/>
            <p:nvPr/>
          </p:nvSpPr>
          <p:spPr bwMode="auto">
            <a:xfrm>
              <a:off x="2801937" y="5939305"/>
              <a:ext cx="3427413" cy="770105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uk-UA" sz="1600" dirty="0">
                  <a:latin typeface="+mj-lt"/>
                </a:rPr>
                <a:t>Христина Притула</a:t>
              </a:r>
              <a:r>
                <a:rPr lang="uk-UA" sz="1400" b="0" dirty="0">
                  <a:latin typeface="+mj-lt"/>
                </a:rPr>
                <a:t>, </a:t>
              </a:r>
            </a:p>
            <a:p>
              <a:pPr algn="ctr">
                <a:defRPr/>
              </a:pPr>
              <a:r>
                <a:rPr lang="uk-UA" sz="1400" b="0" dirty="0">
                  <a:latin typeface="+mj-lt"/>
                </a:rPr>
                <a:t>д.е.н., завідувач сектору Інституту регіональних досліджень НАН України</a:t>
              </a:r>
            </a:p>
          </p:txBody>
        </p:sp>
      </p:grpSp>
    </p:spTree>
  </p:cSld>
  <p:clrMapOvr>
    <a:masterClrMapping/>
  </p:clrMapOvr>
  <p:transition>
    <p:wipe dir="r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4E60F8-4F8A-4D19-8638-53AB6138D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748"/>
            <a:ext cx="8229600" cy="1143000"/>
          </a:xfrm>
        </p:spPr>
        <p:txBody>
          <a:bodyPr/>
          <a:lstStyle/>
          <a:p>
            <a:pPr>
              <a:defRPr/>
            </a:pPr>
            <a:endParaRPr lang="uk-UA" dirty="0">
              <a:solidFill>
                <a:srgbClr val="0000FF"/>
              </a:solidFill>
            </a:endParaRPr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50F14584-8425-7ED2-A9C8-D8EFDD661C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521" y="2909452"/>
            <a:ext cx="3399270" cy="3399270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D4D591D-7C89-B8CA-CD54-AADA213629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64077" y="572939"/>
            <a:ext cx="3942700" cy="5783283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65953A6E-DA80-4384-A3B2-EF2CD2BFB8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013" y="234950"/>
            <a:ext cx="8274050" cy="10541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uk-UA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Вступ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2B3DDE61-DD7E-457F-B085-AF2A761C62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endParaRPr lang="uk-UA" altLang="uk-UA"/>
          </a:p>
        </p:txBody>
      </p:sp>
      <p:sp>
        <p:nvSpPr>
          <p:cNvPr id="36868" name="Rectangle 4">
            <a:extLst>
              <a:ext uri="{FF2B5EF4-FFF2-40B4-BE49-F238E27FC236}">
                <a16:creationId xmlns:a16="http://schemas.microsoft.com/office/drawing/2014/main" id="{F13AE76D-6C93-410E-8487-F250A9C049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endParaRPr lang="uk-UA" altLang="uk-UA"/>
          </a:p>
        </p:txBody>
      </p:sp>
      <p:sp>
        <p:nvSpPr>
          <p:cNvPr id="36869" name="Rectangle 5">
            <a:extLst>
              <a:ext uri="{FF2B5EF4-FFF2-40B4-BE49-F238E27FC236}">
                <a16:creationId xmlns:a16="http://schemas.microsoft.com/office/drawing/2014/main" id="{9A7D064B-0F28-47BF-88B2-09975EA2BA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endParaRPr lang="uk-UA" altLang="uk-UA"/>
          </a:p>
        </p:txBody>
      </p:sp>
      <p:sp>
        <p:nvSpPr>
          <p:cNvPr id="592902" name="Rectangle 6">
            <a:extLst>
              <a:ext uri="{FF2B5EF4-FFF2-40B4-BE49-F238E27FC236}">
                <a16:creationId xmlns:a16="http://schemas.microsoft.com/office/drawing/2014/main" id="{184F286C-57ED-45A9-922D-2B70437CD8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463" y="1603375"/>
            <a:ext cx="8601075" cy="40624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uk-UA" sz="3200" u="sng" dirty="0">
                <a:solidFill>
                  <a:srgbClr val="7030A0"/>
                </a:solidFill>
                <a:latin typeface="Arial" charset="0"/>
              </a:rPr>
              <a:t>Форми навчання:</a:t>
            </a:r>
          </a:p>
          <a:p>
            <a:pPr>
              <a:defRPr/>
            </a:pPr>
            <a:endParaRPr lang="uk-UA" sz="3200" u="sng" dirty="0">
              <a:solidFill>
                <a:srgbClr val="7030A0"/>
              </a:solidFill>
              <a:latin typeface="Arial" charset="0"/>
            </a:endParaRPr>
          </a:p>
          <a:p>
            <a:pPr marL="354013" indent="-354013">
              <a:spcAft>
                <a:spcPts val="2400"/>
              </a:spcAft>
              <a:buFontTx/>
              <a:buChar char="•"/>
              <a:defRPr/>
            </a:pPr>
            <a:r>
              <a:rPr lang="uk-UA" sz="3200" b="0" u="sng" dirty="0">
                <a:latin typeface="Arial" charset="0"/>
              </a:rPr>
              <a:t>бюджетна</a:t>
            </a:r>
            <a:r>
              <a:rPr lang="uk-UA" sz="3200" b="0" dirty="0">
                <a:latin typeface="Arial" charset="0"/>
              </a:rPr>
              <a:t> (2022/2023 н.р. – 105 місць) </a:t>
            </a:r>
          </a:p>
          <a:p>
            <a:pPr marL="354013" indent="-354013">
              <a:buFontTx/>
              <a:buChar char="•"/>
              <a:defRPr/>
            </a:pPr>
            <a:r>
              <a:rPr lang="uk-UA" sz="3200" b="0" u="sng" dirty="0">
                <a:latin typeface="Arial" charset="0"/>
              </a:rPr>
              <a:t>контрактна</a:t>
            </a:r>
            <a:r>
              <a:rPr lang="uk-UA" sz="3200" b="0" dirty="0">
                <a:latin typeface="Arial" charset="0"/>
              </a:rPr>
              <a:t> (2022/2023 н.р.): </a:t>
            </a:r>
          </a:p>
          <a:p>
            <a:pPr marL="354013" indent="-354013">
              <a:defRPr/>
            </a:pPr>
            <a:endParaRPr lang="uk-UA" sz="3200" dirty="0">
              <a:latin typeface="Arial" charset="0"/>
            </a:endParaRPr>
          </a:p>
          <a:p>
            <a:pPr marL="811213" lvl="1" indent="-354013">
              <a:spcAft>
                <a:spcPts val="1200"/>
              </a:spcAft>
              <a:defRPr/>
            </a:pPr>
            <a:r>
              <a:rPr lang="uk-UA" sz="3200" dirty="0">
                <a:latin typeface="Arial" charset="0"/>
              </a:rPr>
              <a:t>	</a:t>
            </a:r>
          </a:p>
          <a:p>
            <a:pPr>
              <a:defRPr/>
            </a:pPr>
            <a:endParaRPr lang="uk-UA" sz="3600" dirty="0">
              <a:latin typeface="Arial" charset="0"/>
            </a:endParaRPr>
          </a:p>
        </p:txBody>
      </p:sp>
      <p:graphicFrame>
        <p:nvGraphicFramePr>
          <p:cNvPr id="9" name="Таблиця 8">
            <a:extLst>
              <a:ext uri="{FF2B5EF4-FFF2-40B4-BE49-F238E27FC236}">
                <a16:creationId xmlns:a16="http://schemas.microsoft.com/office/drawing/2014/main" id="{2CC173E0-852F-4206-8B82-B196BD729C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7796451"/>
              </p:ext>
            </p:extLst>
          </p:nvPr>
        </p:nvGraphicFramePr>
        <p:xfrm>
          <a:off x="521263" y="4168400"/>
          <a:ext cx="8156575" cy="17372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964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601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22659">
                <a:tc>
                  <a:txBody>
                    <a:bodyPr/>
                    <a:lstStyle/>
                    <a:p>
                      <a:pPr algn="l"/>
                      <a:r>
                        <a:rPr lang="uk-UA" sz="2400" b="0" dirty="0">
                          <a:solidFill>
                            <a:srgbClr val="0000FF"/>
                          </a:solidFill>
                          <a:latin typeface="+mj-lt"/>
                        </a:rPr>
                        <a:t>Міжнародні відносини, суспільні комунікації та регіональні студії</a:t>
                      </a:r>
                    </a:p>
                  </a:txBody>
                  <a:tcPr marL="91433" marR="91433" marT="45703" marB="4570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2400" b="0" dirty="0">
                          <a:solidFill>
                            <a:srgbClr val="0000FF"/>
                          </a:solidFill>
                          <a:latin typeface="+mj-lt"/>
                        </a:rPr>
                        <a:t>38 715 грн/рік</a:t>
                      </a:r>
                    </a:p>
                  </a:txBody>
                  <a:tcPr marL="91433" marR="91433" marT="45703" marB="45703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033">
                <a:tc>
                  <a:txBody>
                    <a:bodyPr/>
                    <a:lstStyle/>
                    <a:p>
                      <a:pPr algn="l"/>
                      <a:r>
                        <a:rPr lang="uk-UA" sz="2400" b="0" dirty="0">
                          <a:solidFill>
                            <a:srgbClr val="0000FF"/>
                          </a:solidFill>
                          <a:latin typeface="+mj-lt"/>
                        </a:rPr>
                        <a:t>Міжнародні економічні відносини</a:t>
                      </a:r>
                    </a:p>
                  </a:txBody>
                  <a:tcPr marL="91433" marR="91433" marT="45703" marB="4570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uk-UA" sz="2400" b="0" kern="1200" dirty="0">
                          <a:solidFill>
                            <a:srgbClr val="0000FF"/>
                          </a:solidFill>
                          <a:latin typeface="+mj-lt"/>
                          <a:ea typeface="+mn-ea"/>
                          <a:cs typeface="+mn-cs"/>
                        </a:rPr>
                        <a:t>38</a:t>
                      </a:r>
                      <a:r>
                        <a:rPr kumimoji="0" lang="uk-UA" sz="2400" b="0" kern="1200" baseline="0" dirty="0">
                          <a:solidFill>
                            <a:srgbClr val="0000FF"/>
                          </a:solidFill>
                          <a:latin typeface="+mj-lt"/>
                          <a:ea typeface="+mn-ea"/>
                          <a:cs typeface="+mn-cs"/>
                        </a:rPr>
                        <a:t> 715 </a:t>
                      </a:r>
                      <a:r>
                        <a:rPr lang="uk-UA" sz="2400" b="0" dirty="0">
                          <a:solidFill>
                            <a:srgbClr val="0000FF"/>
                          </a:solidFill>
                          <a:latin typeface="+mj-lt"/>
                        </a:rPr>
                        <a:t>грн/рік</a:t>
                      </a:r>
                    </a:p>
                  </a:txBody>
                  <a:tcPr marL="91433" marR="91433" marT="45703" marB="45703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033">
                <a:tc>
                  <a:txBody>
                    <a:bodyPr/>
                    <a:lstStyle/>
                    <a:p>
                      <a:pPr algn="l"/>
                      <a:r>
                        <a:rPr lang="uk-UA" sz="2400" b="0" dirty="0">
                          <a:solidFill>
                            <a:srgbClr val="0000FF"/>
                          </a:solidFill>
                          <a:latin typeface="+mj-lt"/>
                        </a:rPr>
                        <a:t>Міжнародне право</a:t>
                      </a:r>
                    </a:p>
                  </a:txBody>
                  <a:tcPr marL="91433" marR="91433" marT="45703" marB="4570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2400" b="0" dirty="0">
                          <a:solidFill>
                            <a:srgbClr val="0000FF"/>
                          </a:solidFill>
                          <a:latin typeface="+mj-lt"/>
                        </a:rPr>
                        <a:t>42 081 грн/рік</a:t>
                      </a:r>
                    </a:p>
                  </a:txBody>
                  <a:tcPr marL="91433" marR="91433" marT="45703" marB="45703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ipe dir="r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65953A6E-DA80-4384-A3B2-EF2CD2BFB8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013" y="234950"/>
            <a:ext cx="8274050" cy="10541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500" dirty="0" err="1">
                <a:latin typeface="+mj-lt"/>
              </a:rPr>
              <a:t>Перелік</a:t>
            </a:r>
            <a:r>
              <a:rPr lang="ru-RU" sz="2500" dirty="0">
                <a:latin typeface="+mj-lt"/>
              </a:rPr>
              <a:t> </a:t>
            </a:r>
            <a:r>
              <a:rPr lang="ru-RU" sz="2500" dirty="0" err="1">
                <a:latin typeface="+mj-lt"/>
              </a:rPr>
              <a:t>вагових</a:t>
            </a:r>
            <a:r>
              <a:rPr lang="ru-RU" sz="2500" dirty="0">
                <a:latin typeface="+mj-lt"/>
              </a:rPr>
              <a:t> </a:t>
            </a:r>
            <a:r>
              <a:rPr lang="ru-RU" sz="2500" dirty="0" err="1">
                <a:latin typeface="+mj-lt"/>
              </a:rPr>
              <a:t>коефіцієнтів</a:t>
            </a:r>
            <a:r>
              <a:rPr lang="ru-RU" sz="2500" dirty="0">
                <a:latin typeface="+mj-lt"/>
              </a:rPr>
              <a:t> </a:t>
            </a:r>
            <a:r>
              <a:rPr lang="ru-RU" sz="2500" dirty="0" err="1">
                <a:latin typeface="+mj-lt"/>
              </a:rPr>
              <a:t>оцінок</a:t>
            </a:r>
            <a:r>
              <a:rPr lang="ru-RU" sz="2500" dirty="0">
                <a:latin typeface="+mj-lt"/>
              </a:rPr>
              <a:t> </a:t>
            </a:r>
          </a:p>
          <a:p>
            <a:pPr algn="ctr">
              <a:defRPr/>
            </a:pPr>
            <a:r>
              <a:rPr lang="ru-RU" sz="2500" dirty="0" err="1">
                <a:latin typeface="+mj-lt"/>
              </a:rPr>
              <a:t>предметів</a:t>
            </a:r>
            <a:r>
              <a:rPr lang="ru-RU" sz="2500" dirty="0">
                <a:latin typeface="+mj-lt"/>
              </a:rPr>
              <a:t> </a:t>
            </a:r>
            <a:r>
              <a:rPr lang="ru-RU" sz="2500" dirty="0" err="1">
                <a:latin typeface="+mj-lt"/>
              </a:rPr>
              <a:t>національного</a:t>
            </a:r>
            <a:r>
              <a:rPr lang="ru-RU" sz="2500" dirty="0">
                <a:latin typeface="+mj-lt"/>
              </a:rPr>
              <a:t> </a:t>
            </a:r>
            <a:r>
              <a:rPr lang="ru-RU" sz="2500" dirty="0" err="1">
                <a:latin typeface="+mj-lt"/>
              </a:rPr>
              <a:t>мультипредметного</a:t>
            </a:r>
            <a:r>
              <a:rPr lang="ru-RU" sz="2500" dirty="0">
                <a:latin typeface="+mj-lt"/>
              </a:rPr>
              <a:t> тесту</a:t>
            </a:r>
            <a:endParaRPr lang="uk-UA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2B3DDE61-DD7E-457F-B085-AF2A761C62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endParaRPr lang="uk-UA" altLang="uk-UA"/>
          </a:p>
        </p:txBody>
      </p:sp>
      <p:sp>
        <p:nvSpPr>
          <p:cNvPr id="36868" name="Rectangle 4">
            <a:extLst>
              <a:ext uri="{FF2B5EF4-FFF2-40B4-BE49-F238E27FC236}">
                <a16:creationId xmlns:a16="http://schemas.microsoft.com/office/drawing/2014/main" id="{F13AE76D-6C93-410E-8487-F250A9C049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endParaRPr lang="uk-UA" altLang="uk-UA"/>
          </a:p>
        </p:txBody>
      </p:sp>
      <p:sp>
        <p:nvSpPr>
          <p:cNvPr id="36869" name="Rectangle 5">
            <a:extLst>
              <a:ext uri="{FF2B5EF4-FFF2-40B4-BE49-F238E27FC236}">
                <a16:creationId xmlns:a16="http://schemas.microsoft.com/office/drawing/2014/main" id="{9A7D064B-0F28-47BF-88B2-09975EA2BA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endParaRPr lang="uk-UA" altLang="uk-UA"/>
          </a:p>
        </p:txBody>
      </p:sp>
      <p:sp>
        <p:nvSpPr>
          <p:cNvPr id="592902" name="Rectangle 6">
            <a:extLst>
              <a:ext uri="{FF2B5EF4-FFF2-40B4-BE49-F238E27FC236}">
                <a16:creationId xmlns:a16="http://schemas.microsoft.com/office/drawing/2014/main" id="{184F286C-57ED-45A9-922D-2B70437CD8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463" y="1460875"/>
            <a:ext cx="8601075" cy="4924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2800" u="sng" dirty="0">
                <a:solidFill>
                  <a:srgbClr val="7030A0"/>
                </a:solidFill>
                <a:latin typeface="Arial" charset="0"/>
              </a:rPr>
              <a:t>Спеціальність 291 Міжнародні відносини, суспільні комунікації та регіональні студії</a:t>
            </a:r>
          </a:p>
          <a:p>
            <a:pPr marL="1163638" indent="-34290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sz="2400" b="0" dirty="0">
                <a:solidFill>
                  <a:srgbClr val="7030A0"/>
                </a:solidFill>
                <a:latin typeface="Arial" charset="0"/>
              </a:rPr>
              <a:t>Міжнародні відносини</a:t>
            </a:r>
          </a:p>
          <a:p>
            <a:pPr marL="1163638" indent="-342900">
              <a:buFont typeface="Arial" panose="020B0604020202020204" pitchFamily="34" charset="0"/>
              <a:buChar char="•"/>
              <a:defRPr/>
            </a:pPr>
            <a:r>
              <a:rPr lang="uk-UA" sz="2400" b="0" dirty="0" err="1">
                <a:solidFill>
                  <a:srgbClr val="7030A0"/>
                </a:solidFill>
                <a:latin typeface="Arial" charset="0"/>
              </a:rPr>
              <a:t>Європеїстика</a:t>
            </a:r>
            <a:endParaRPr lang="uk-UA" sz="2400" b="0" dirty="0">
              <a:solidFill>
                <a:srgbClr val="7030A0"/>
              </a:solidFill>
              <a:latin typeface="Arial" charset="0"/>
            </a:endParaRPr>
          </a:p>
          <a:p>
            <a:pPr marL="1163638" indent="-342900">
              <a:buFont typeface="Arial" panose="020B0604020202020204" pitchFamily="34" charset="0"/>
              <a:buChar char="•"/>
              <a:defRPr/>
            </a:pPr>
            <a:r>
              <a:rPr lang="uk-UA" sz="2400" b="0" dirty="0">
                <a:solidFill>
                  <a:srgbClr val="7030A0"/>
                </a:solidFill>
                <a:latin typeface="Arial" charset="0"/>
              </a:rPr>
              <a:t>Міжнародна інформація</a:t>
            </a:r>
          </a:p>
          <a:p>
            <a:pPr marL="1163638" indent="-342900">
              <a:buFont typeface="Arial" panose="020B0604020202020204" pitchFamily="34" charset="0"/>
              <a:buChar char="•"/>
              <a:defRPr/>
            </a:pPr>
            <a:r>
              <a:rPr lang="uk-UA" sz="2400" b="0" dirty="0">
                <a:solidFill>
                  <a:srgbClr val="7030A0"/>
                </a:solidFill>
                <a:latin typeface="Arial" charset="0"/>
              </a:rPr>
              <a:t>Міжнародна безпека та кризовий менеджмент</a:t>
            </a:r>
          </a:p>
          <a:p>
            <a:pPr>
              <a:defRPr/>
            </a:pPr>
            <a:endParaRPr lang="uk-UA" sz="3200" b="0" u="sng" dirty="0">
              <a:solidFill>
                <a:srgbClr val="7030A0"/>
              </a:solidFill>
              <a:latin typeface="Arial" charset="0"/>
            </a:endParaRPr>
          </a:p>
          <a:p>
            <a:pPr marL="354013" indent="-354013">
              <a:defRPr/>
            </a:pPr>
            <a:endParaRPr lang="uk-UA" sz="3200" dirty="0">
              <a:latin typeface="Arial" charset="0"/>
            </a:endParaRPr>
          </a:p>
          <a:p>
            <a:pPr marL="811213" lvl="1" indent="-354013">
              <a:spcAft>
                <a:spcPts val="1200"/>
              </a:spcAft>
              <a:defRPr/>
            </a:pPr>
            <a:r>
              <a:rPr lang="uk-UA" sz="3200" dirty="0">
                <a:latin typeface="Arial" charset="0"/>
              </a:rPr>
              <a:t>	</a:t>
            </a:r>
          </a:p>
          <a:p>
            <a:pPr>
              <a:defRPr/>
            </a:pPr>
            <a:endParaRPr lang="uk-UA" sz="3600" dirty="0">
              <a:latin typeface="Arial" charset="0"/>
            </a:endParaRPr>
          </a:p>
        </p:txBody>
      </p:sp>
      <p:graphicFrame>
        <p:nvGraphicFramePr>
          <p:cNvPr id="3" name="Таблиця 3">
            <a:extLst>
              <a:ext uri="{FF2B5EF4-FFF2-40B4-BE49-F238E27FC236}">
                <a16:creationId xmlns:a16="http://schemas.microsoft.com/office/drawing/2014/main" id="{D4EBCA80-A4AD-B6FD-CCCF-4EC716A3FD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6818050"/>
              </p:ext>
            </p:extLst>
          </p:nvPr>
        </p:nvGraphicFramePr>
        <p:xfrm>
          <a:off x="363539" y="4221105"/>
          <a:ext cx="8391524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1544">
                  <a:extLst>
                    <a:ext uri="{9D8B030D-6E8A-4147-A177-3AD203B41FA5}">
                      <a16:colId xmlns:a16="http://schemas.microsoft.com/office/drawing/2014/main" val="3966280272"/>
                    </a:ext>
                  </a:extLst>
                </a:gridCol>
                <a:gridCol w="1354218">
                  <a:extLst>
                    <a:ext uri="{9D8B030D-6E8A-4147-A177-3AD203B41FA5}">
                      <a16:colId xmlns:a16="http://schemas.microsoft.com/office/drawing/2014/main" val="1129698670"/>
                    </a:ext>
                  </a:extLst>
                </a:gridCol>
                <a:gridCol w="2932774">
                  <a:extLst>
                    <a:ext uri="{9D8B030D-6E8A-4147-A177-3AD203B41FA5}">
                      <a16:colId xmlns:a16="http://schemas.microsoft.com/office/drawing/2014/main" val="1189644310"/>
                    </a:ext>
                  </a:extLst>
                </a:gridCol>
                <a:gridCol w="1262988">
                  <a:extLst>
                    <a:ext uri="{9D8B030D-6E8A-4147-A177-3AD203B41FA5}">
                      <a16:colId xmlns:a16="http://schemas.microsoft.com/office/drawing/2014/main" val="3975736439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uk-UA" sz="2000" dirty="0" err="1">
                          <a:solidFill>
                            <a:schemeClr val="bg1"/>
                          </a:solidFill>
                          <a:latin typeface="+mj-lt"/>
                        </a:rPr>
                        <a:t>Обов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+mj-lt"/>
                        </a:rPr>
                        <a:t>’</a:t>
                      </a:r>
                      <a:r>
                        <a:rPr lang="uk-UA" sz="2000" dirty="0" err="1">
                          <a:solidFill>
                            <a:schemeClr val="bg1"/>
                          </a:solidFill>
                          <a:latin typeface="+mj-lt"/>
                        </a:rPr>
                        <a:t>язкові</a:t>
                      </a:r>
                      <a:r>
                        <a:rPr lang="uk-UA" sz="2000" dirty="0">
                          <a:solidFill>
                            <a:schemeClr val="bg1"/>
                          </a:solidFill>
                          <a:latin typeface="+mj-lt"/>
                        </a:rPr>
                        <a:t> предмети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uk-UA" sz="2000" dirty="0">
                          <a:solidFill>
                            <a:schemeClr val="bg1"/>
                          </a:solidFill>
                          <a:latin typeface="+mj-lt"/>
                        </a:rPr>
                        <a:t>Предмети на вибір абітурієнта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0730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b="0" u="none" dirty="0">
                          <a:solidFill>
                            <a:srgbClr val="0000FF"/>
                          </a:solidFill>
                          <a:latin typeface="Arial" charset="0"/>
                        </a:rPr>
                        <a:t>Українська мова</a:t>
                      </a:r>
                      <a:endParaRPr lang="uk-UA" sz="2000" u="none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0" u="none" dirty="0">
                          <a:solidFill>
                            <a:srgbClr val="0000FF"/>
                          </a:solidFill>
                          <a:latin typeface="Arial" charset="0"/>
                        </a:rPr>
                        <a:t>0,4</a:t>
                      </a:r>
                      <a:endParaRPr lang="uk-UA" sz="2000" u="none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uk-UA" sz="2000" b="0" u="none" dirty="0">
                          <a:solidFill>
                            <a:srgbClr val="0000FF"/>
                          </a:solidFill>
                          <a:latin typeface="Arial" charset="0"/>
                        </a:rPr>
                        <a:t>Історія України</a:t>
                      </a:r>
                      <a:endParaRPr lang="uk-UA" sz="2000" u="none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b="0" u="none" dirty="0">
                          <a:solidFill>
                            <a:srgbClr val="0000FF"/>
                          </a:solidFill>
                          <a:latin typeface="Arial" charset="0"/>
                        </a:rPr>
                        <a:t>0,3</a:t>
                      </a:r>
                      <a:endParaRPr lang="uk-UA" sz="2000" u="none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42892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b="0" u="none" dirty="0">
                          <a:solidFill>
                            <a:srgbClr val="0000FF"/>
                          </a:solidFill>
                          <a:latin typeface="Arial" charset="0"/>
                        </a:rPr>
                        <a:t>Математика</a:t>
                      </a:r>
                      <a:endParaRPr lang="uk-UA" sz="2000" u="none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0" u="none" dirty="0">
                          <a:solidFill>
                            <a:srgbClr val="0000FF"/>
                          </a:solidFill>
                          <a:latin typeface="Arial" charset="0"/>
                        </a:rPr>
                        <a:t>0,3</a:t>
                      </a:r>
                      <a:endParaRPr lang="uk-UA" sz="2000" u="none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uk-UA" sz="2000" b="0" u="none" dirty="0">
                          <a:solidFill>
                            <a:srgbClr val="0000FF"/>
                          </a:solidFill>
                          <a:latin typeface="Arial" charset="0"/>
                        </a:rPr>
                        <a:t>Іноземна мова</a:t>
                      </a:r>
                      <a:endParaRPr lang="uk-UA" sz="2000" u="none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0" u="none" dirty="0">
                          <a:solidFill>
                            <a:srgbClr val="0000FF"/>
                          </a:solidFill>
                          <a:latin typeface="Arial" charset="0"/>
                        </a:rPr>
                        <a:t>0,5</a:t>
                      </a:r>
                      <a:endParaRPr lang="uk-UA" sz="2000" u="none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33941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uk-UA" sz="2000" u="none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2000" u="none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uk-UA" sz="2000" b="0" u="none" dirty="0">
                          <a:solidFill>
                            <a:srgbClr val="0000FF"/>
                          </a:solidFill>
                          <a:latin typeface="Arial" charset="0"/>
                        </a:rPr>
                        <a:t>Біологія</a:t>
                      </a:r>
                      <a:endParaRPr lang="uk-UA" sz="2000" u="none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b="0" u="none" dirty="0">
                          <a:solidFill>
                            <a:srgbClr val="0000FF"/>
                          </a:solidFill>
                          <a:latin typeface="Arial" charset="0"/>
                        </a:rPr>
                        <a:t>0,2</a:t>
                      </a:r>
                      <a:endParaRPr lang="uk-UA" sz="2000" u="none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70351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uk-UA" sz="2000" u="none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2000" u="none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uk-UA" sz="2000" b="0" u="none" dirty="0">
                          <a:solidFill>
                            <a:srgbClr val="0000FF"/>
                          </a:solidFill>
                          <a:latin typeface="Arial" charset="0"/>
                        </a:rPr>
                        <a:t>Фізика</a:t>
                      </a:r>
                      <a:endParaRPr lang="uk-UA" sz="2000" u="none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b="0" u="none" dirty="0">
                          <a:solidFill>
                            <a:srgbClr val="0000FF"/>
                          </a:solidFill>
                          <a:latin typeface="Arial" charset="0"/>
                        </a:rPr>
                        <a:t>0,2</a:t>
                      </a:r>
                      <a:endParaRPr lang="uk-UA" sz="2000" u="none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49366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uk-UA" sz="2000" u="none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2000" u="none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b="0" u="none" dirty="0">
                          <a:solidFill>
                            <a:srgbClr val="0000FF"/>
                          </a:solidFill>
                          <a:latin typeface="Arial" charset="0"/>
                        </a:rPr>
                        <a:t>Хімія</a:t>
                      </a:r>
                      <a:endParaRPr lang="uk-UA" sz="2000" u="none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0" u="none" dirty="0">
                          <a:solidFill>
                            <a:srgbClr val="0000FF"/>
                          </a:solidFill>
                          <a:latin typeface="Arial" charset="0"/>
                        </a:rPr>
                        <a:t>0,2</a:t>
                      </a:r>
                      <a:endParaRPr lang="uk-UA" sz="2000" u="none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34868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4072447"/>
      </p:ext>
    </p:extLst>
  </p:cSld>
  <p:clrMapOvr>
    <a:masterClrMapping/>
  </p:clrMapOvr>
  <p:transition>
    <p:wipe dir="r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65953A6E-DA80-4384-A3B2-EF2CD2BFB8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013" y="234950"/>
            <a:ext cx="8274050" cy="10541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500" dirty="0" err="1">
                <a:latin typeface="+mj-lt"/>
              </a:rPr>
              <a:t>Перелік</a:t>
            </a:r>
            <a:r>
              <a:rPr lang="ru-RU" sz="2500" dirty="0">
                <a:latin typeface="+mj-lt"/>
              </a:rPr>
              <a:t> </a:t>
            </a:r>
            <a:r>
              <a:rPr lang="ru-RU" sz="2500" dirty="0" err="1">
                <a:latin typeface="+mj-lt"/>
              </a:rPr>
              <a:t>вагових</a:t>
            </a:r>
            <a:r>
              <a:rPr lang="ru-RU" sz="2500" dirty="0">
                <a:latin typeface="+mj-lt"/>
              </a:rPr>
              <a:t> </a:t>
            </a:r>
            <a:r>
              <a:rPr lang="ru-RU" sz="2500" dirty="0" err="1">
                <a:latin typeface="+mj-lt"/>
              </a:rPr>
              <a:t>коефіцієнтів</a:t>
            </a:r>
            <a:r>
              <a:rPr lang="ru-RU" sz="2500" dirty="0">
                <a:latin typeface="+mj-lt"/>
              </a:rPr>
              <a:t> </a:t>
            </a:r>
            <a:r>
              <a:rPr lang="ru-RU" sz="2500" dirty="0" err="1">
                <a:latin typeface="+mj-lt"/>
              </a:rPr>
              <a:t>оцінок</a:t>
            </a:r>
            <a:r>
              <a:rPr lang="ru-RU" sz="2500" dirty="0">
                <a:latin typeface="+mj-lt"/>
              </a:rPr>
              <a:t> </a:t>
            </a:r>
          </a:p>
          <a:p>
            <a:pPr algn="ctr">
              <a:defRPr/>
            </a:pPr>
            <a:r>
              <a:rPr lang="ru-RU" sz="2500" dirty="0" err="1">
                <a:latin typeface="+mj-lt"/>
              </a:rPr>
              <a:t>предметів</a:t>
            </a:r>
            <a:r>
              <a:rPr lang="ru-RU" sz="2500" dirty="0">
                <a:latin typeface="+mj-lt"/>
              </a:rPr>
              <a:t> </a:t>
            </a:r>
            <a:r>
              <a:rPr lang="ru-RU" sz="2500" dirty="0" err="1">
                <a:latin typeface="+mj-lt"/>
              </a:rPr>
              <a:t>національного</a:t>
            </a:r>
            <a:r>
              <a:rPr lang="ru-RU" sz="2500" dirty="0">
                <a:latin typeface="+mj-lt"/>
              </a:rPr>
              <a:t> </a:t>
            </a:r>
            <a:r>
              <a:rPr lang="ru-RU" sz="2500" dirty="0" err="1">
                <a:latin typeface="+mj-lt"/>
              </a:rPr>
              <a:t>мультипредметного</a:t>
            </a:r>
            <a:r>
              <a:rPr lang="ru-RU" sz="2500" dirty="0">
                <a:latin typeface="+mj-lt"/>
              </a:rPr>
              <a:t> тесту</a:t>
            </a:r>
            <a:endParaRPr lang="uk-UA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2B3DDE61-DD7E-457F-B085-AF2A761C62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endParaRPr lang="uk-UA" altLang="uk-UA"/>
          </a:p>
        </p:txBody>
      </p:sp>
      <p:sp>
        <p:nvSpPr>
          <p:cNvPr id="36868" name="Rectangle 4">
            <a:extLst>
              <a:ext uri="{FF2B5EF4-FFF2-40B4-BE49-F238E27FC236}">
                <a16:creationId xmlns:a16="http://schemas.microsoft.com/office/drawing/2014/main" id="{F13AE76D-6C93-410E-8487-F250A9C049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endParaRPr lang="uk-UA" altLang="uk-UA"/>
          </a:p>
        </p:txBody>
      </p:sp>
      <p:sp>
        <p:nvSpPr>
          <p:cNvPr id="36869" name="Rectangle 5">
            <a:extLst>
              <a:ext uri="{FF2B5EF4-FFF2-40B4-BE49-F238E27FC236}">
                <a16:creationId xmlns:a16="http://schemas.microsoft.com/office/drawing/2014/main" id="{9A7D064B-0F28-47BF-88B2-09975EA2BA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endParaRPr lang="uk-UA" altLang="uk-UA"/>
          </a:p>
        </p:txBody>
      </p:sp>
      <p:sp>
        <p:nvSpPr>
          <p:cNvPr id="592902" name="Rectangle 6">
            <a:extLst>
              <a:ext uri="{FF2B5EF4-FFF2-40B4-BE49-F238E27FC236}">
                <a16:creationId xmlns:a16="http://schemas.microsoft.com/office/drawing/2014/main" id="{184F286C-57ED-45A9-922D-2B70437CD8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463" y="1460875"/>
            <a:ext cx="8601075" cy="397031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2600" u="sng" dirty="0">
                <a:solidFill>
                  <a:srgbClr val="7030A0"/>
                </a:solidFill>
                <a:latin typeface="Arial" charset="0"/>
              </a:rPr>
              <a:t>Спеціальність 292 Міжнародні економічні відносини</a:t>
            </a:r>
          </a:p>
          <a:p>
            <a:pPr marL="1163638" indent="-34290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sz="2400" b="0" dirty="0">
                <a:solidFill>
                  <a:srgbClr val="7030A0"/>
                </a:solidFill>
                <a:latin typeface="Arial" charset="0"/>
              </a:rPr>
              <a:t>Міжнародні економічні відносини</a:t>
            </a:r>
          </a:p>
          <a:p>
            <a:pPr marL="1163638" indent="-342900">
              <a:buFont typeface="Arial" panose="020B0604020202020204" pitchFamily="34" charset="0"/>
              <a:buChar char="•"/>
              <a:defRPr/>
            </a:pPr>
            <a:r>
              <a:rPr lang="uk-UA" sz="2400" b="0" dirty="0">
                <a:solidFill>
                  <a:srgbClr val="7030A0"/>
                </a:solidFill>
                <a:latin typeface="Arial" charset="0"/>
              </a:rPr>
              <a:t>Міжнародний бізнес</a:t>
            </a:r>
          </a:p>
          <a:p>
            <a:pPr>
              <a:defRPr/>
            </a:pPr>
            <a:endParaRPr lang="uk-UA" sz="3200" b="0" u="sng" dirty="0">
              <a:solidFill>
                <a:srgbClr val="7030A0"/>
              </a:solidFill>
              <a:latin typeface="Arial" charset="0"/>
            </a:endParaRPr>
          </a:p>
          <a:p>
            <a:pPr marL="354013" indent="-354013">
              <a:defRPr/>
            </a:pPr>
            <a:endParaRPr lang="uk-UA" sz="3200" dirty="0">
              <a:latin typeface="Arial" charset="0"/>
            </a:endParaRPr>
          </a:p>
          <a:p>
            <a:pPr marL="811213" lvl="1" indent="-354013">
              <a:spcAft>
                <a:spcPts val="1200"/>
              </a:spcAft>
              <a:defRPr/>
            </a:pPr>
            <a:r>
              <a:rPr lang="uk-UA" sz="3200" dirty="0">
                <a:latin typeface="Arial" charset="0"/>
              </a:rPr>
              <a:t>	</a:t>
            </a:r>
          </a:p>
          <a:p>
            <a:pPr>
              <a:defRPr/>
            </a:pPr>
            <a:endParaRPr lang="uk-UA" sz="3600" dirty="0">
              <a:latin typeface="Arial" charset="0"/>
            </a:endParaRPr>
          </a:p>
        </p:txBody>
      </p:sp>
      <p:graphicFrame>
        <p:nvGraphicFramePr>
          <p:cNvPr id="3" name="Таблиця 3">
            <a:extLst>
              <a:ext uri="{FF2B5EF4-FFF2-40B4-BE49-F238E27FC236}">
                <a16:creationId xmlns:a16="http://schemas.microsoft.com/office/drawing/2014/main" id="{D4EBCA80-A4AD-B6FD-CCCF-4EC716A3FDBA}"/>
              </a:ext>
            </a:extLst>
          </p:cNvPr>
          <p:cNvGraphicFramePr>
            <a:graphicFrameLocks noGrp="1"/>
          </p:cNvGraphicFramePr>
          <p:nvPr/>
        </p:nvGraphicFramePr>
        <p:xfrm>
          <a:off x="363539" y="4221105"/>
          <a:ext cx="8391524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1544">
                  <a:extLst>
                    <a:ext uri="{9D8B030D-6E8A-4147-A177-3AD203B41FA5}">
                      <a16:colId xmlns:a16="http://schemas.microsoft.com/office/drawing/2014/main" val="3966280272"/>
                    </a:ext>
                  </a:extLst>
                </a:gridCol>
                <a:gridCol w="1354218">
                  <a:extLst>
                    <a:ext uri="{9D8B030D-6E8A-4147-A177-3AD203B41FA5}">
                      <a16:colId xmlns:a16="http://schemas.microsoft.com/office/drawing/2014/main" val="1129698670"/>
                    </a:ext>
                  </a:extLst>
                </a:gridCol>
                <a:gridCol w="2932774">
                  <a:extLst>
                    <a:ext uri="{9D8B030D-6E8A-4147-A177-3AD203B41FA5}">
                      <a16:colId xmlns:a16="http://schemas.microsoft.com/office/drawing/2014/main" val="1189644310"/>
                    </a:ext>
                  </a:extLst>
                </a:gridCol>
                <a:gridCol w="1262988">
                  <a:extLst>
                    <a:ext uri="{9D8B030D-6E8A-4147-A177-3AD203B41FA5}">
                      <a16:colId xmlns:a16="http://schemas.microsoft.com/office/drawing/2014/main" val="3975736439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uk-UA" sz="2000" dirty="0" err="1">
                          <a:solidFill>
                            <a:schemeClr val="bg1"/>
                          </a:solidFill>
                          <a:latin typeface="+mj-lt"/>
                        </a:rPr>
                        <a:t>Обов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+mj-lt"/>
                        </a:rPr>
                        <a:t>’</a:t>
                      </a:r>
                      <a:r>
                        <a:rPr lang="uk-UA" sz="2000" dirty="0" err="1">
                          <a:solidFill>
                            <a:schemeClr val="bg1"/>
                          </a:solidFill>
                          <a:latin typeface="+mj-lt"/>
                        </a:rPr>
                        <a:t>язкові</a:t>
                      </a:r>
                      <a:r>
                        <a:rPr lang="uk-UA" sz="2000" dirty="0">
                          <a:solidFill>
                            <a:schemeClr val="bg1"/>
                          </a:solidFill>
                          <a:latin typeface="+mj-lt"/>
                        </a:rPr>
                        <a:t> предмети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uk-UA" sz="2000" dirty="0">
                          <a:solidFill>
                            <a:schemeClr val="bg1"/>
                          </a:solidFill>
                          <a:latin typeface="+mj-lt"/>
                        </a:rPr>
                        <a:t>Предмети на вибір абітурієнта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0730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b="0" u="none" dirty="0">
                          <a:solidFill>
                            <a:srgbClr val="0000FF"/>
                          </a:solidFill>
                          <a:latin typeface="Arial" charset="0"/>
                        </a:rPr>
                        <a:t>Українська мова</a:t>
                      </a:r>
                      <a:endParaRPr lang="uk-UA" sz="2000" u="none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0" u="none" dirty="0">
                          <a:solidFill>
                            <a:srgbClr val="0000FF"/>
                          </a:solidFill>
                          <a:latin typeface="Arial" charset="0"/>
                        </a:rPr>
                        <a:t>0,4</a:t>
                      </a:r>
                      <a:endParaRPr lang="uk-UA" sz="2000" u="none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uk-UA" sz="2000" b="0" u="none" dirty="0">
                          <a:solidFill>
                            <a:srgbClr val="0000FF"/>
                          </a:solidFill>
                          <a:latin typeface="Arial" charset="0"/>
                        </a:rPr>
                        <a:t>Історія України</a:t>
                      </a:r>
                      <a:endParaRPr lang="uk-UA" sz="2000" u="none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b="0" u="none" dirty="0">
                          <a:solidFill>
                            <a:srgbClr val="0000FF"/>
                          </a:solidFill>
                          <a:latin typeface="Arial" charset="0"/>
                        </a:rPr>
                        <a:t>0,3</a:t>
                      </a:r>
                      <a:endParaRPr lang="uk-UA" sz="2000" u="none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42892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b="0" u="none" dirty="0">
                          <a:solidFill>
                            <a:srgbClr val="0000FF"/>
                          </a:solidFill>
                          <a:latin typeface="Arial" charset="0"/>
                        </a:rPr>
                        <a:t>Математика</a:t>
                      </a:r>
                      <a:endParaRPr lang="uk-UA" sz="2000" u="none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0" u="none" dirty="0">
                          <a:solidFill>
                            <a:srgbClr val="0000FF"/>
                          </a:solidFill>
                          <a:latin typeface="Arial" charset="0"/>
                        </a:rPr>
                        <a:t>0,3</a:t>
                      </a:r>
                      <a:endParaRPr lang="uk-UA" sz="2000" u="none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uk-UA" sz="2000" b="0" u="none" dirty="0">
                          <a:solidFill>
                            <a:srgbClr val="0000FF"/>
                          </a:solidFill>
                          <a:latin typeface="Arial" charset="0"/>
                        </a:rPr>
                        <a:t>Іноземна мова</a:t>
                      </a:r>
                      <a:endParaRPr lang="uk-UA" sz="2000" u="none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0" u="none" dirty="0">
                          <a:solidFill>
                            <a:srgbClr val="0000FF"/>
                          </a:solidFill>
                          <a:latin typeface="Arial" charset="0"/>
                        </a:rPr>
                        <a:t>0,5</a:t>
                      </a:r>
                      <a:endParaRPr lang="uk-UA" sz="2000" u="none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33941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uk-UA" sz="2000" u="none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2000" u="none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uk-UA" sz="2000" b="0" u="none" dirty="0">
                          <a:solidFill>
                            <a:srgbClr val="0000FF"/>
                          </a:solidFill>
                          <a:latin typeface="Arial" charset="0"/>
                        </a:rPr>
                        <a:t>Біологія</a:t>
                      </a:r>
                      <a:endParaRPr lang="uk-UA" sz="2000" u="none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b="0" u="none" dirty="0">
                          <a:solidFill>
                            <a:srgbClr val="0000FF"/>
                          </a:solidFill>
                          <a:latin typeface="Arial" charset="0"/>
                        </a:rPr>
                        <a:t>0,2</a:t>
                      </a:r>
                      <a:endParaRPr lang="uk-UA" sz="2000" u="none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70351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uk-UA" sz="2000" u="none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2000" u="none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uk-UA" sz="2000" b="0" u="none" dirty="0">
                          <a:solidFill>
                            <a:srgbClr val="0000FF"/>
                          </a:solidFill>
                          <a:latin typeface="Arial" charset="0"/>
                        </a:rPr>
                        <a:t>Фізика</a:t>
                      </a:r>
                      <a:endParaRPr lang="uk-UA" sz="2000" u="none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b="0" u="none" dirty="0">
                          <a:solidFill>
                            <a:srgbClr val="0000FF"/>
                          </a:solidFill>
                          <a:latin typeface="Arial" charset="0"/>
                        </a:rPr>
                        <a:t>0,2</a:t>
                      </a:r>
                      <a:endParaRPr lang="uk-UA" sz="2000" u="none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49366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uk-UA" sz="2000" u="none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2000" u="none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b="0" u="none" dirty="0">
                          <a:solidFill>
                            <a:srgbClr val="0000FF"/>
                          </a:solidFill>
                          <a:latin typeface="Arial" charset="0"/>
                        </a:rPr>
                        <a:t>Хімія</a:t>
                      </a:r>
                      <a:endParaRPr lang="uk-UA" sz="2000" u="none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0" u="none" dirty="0">
                          <a:solidFill>
                            <a:srgbClr val="0000FF"/>
                          </a:solidFill>
                          <a:latin typeface="Arial" charset="0"/>
                        </a:rPr>
                        <a:t>0,2</a:t>
                      </a:r>
                      <a:endParaRPr lang="uk-UA" sz="2000" u="none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34868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9426348"/>
      </p:ext>
    </p:extLst>
  </p:cSld>
  <p:clrMapOvr>
    <a:masterClrMapping/>
  </p:clrMapOvr>
  <p:transition>
    <p:wipe dir="r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65953A6E-DA80-4384-A3B2-EF2CD2BFB8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013" y="234950"/>
            <a:ext cx="8274050" cy="10541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500" dirty="0" err="1">
                <a:latin typeface="+mj-lt"/>
              </a:rPr>
              <a:t>Перелік</a:t>
            </a:r>
            <a:r>
              <a:rPr lang="ru-RU" sz="2500" dirty="0">
                <a:latin typeface="+mj-lt"/>
              </a:rPr>
              <a:t> </a:t>
            </a:r>
            <a:r>
              <a:rPr lang="ru-RU" sz="2500" dirty="0" err="1">
                <a:latin typeface="+mj-lt"/>
              </a:rPr>
              <a:t>вагових</a:t>
            </a:r>
            <a:r>
              <a:rPr lang="ru-RU" sz="2500" dirty="0">
                <a:latin typeface="+mj-lt"/>
              </a:rPr>
              <a:t> </a:t>
            </a:r>
            <a:r>
              <a:rPr lang="ru-RU" sz="2500" dirty="0" err="1">
                <a:latin typeface="+mj-lt"/>
              </a:rPr>
              <a:t>коефіцієнтів</a:t>
            </a:r>
            <a:r>
              <a:rPr lang="ru-RU" sz="2500" dirty="0">
                <a:latin typeface="+mj-lt"/>
              </a:rPr>
              <a:t> </a:t>
            </a:r>
            <a:r>
              <a:rPr lang="ru-RU" sz="2500" dirty="0" err="1">
                <a:latin typeface="+mj-lt"/>
              </a:rPr>
              <a:t>оцінок</a:t>
            </a:r>
            <a:r>
              <a:rPr lang="ru-RU" sz="2500" dirty="0">
                <a:latin typeface="+mj-lt"/>
              </a:rPr>
              <a:t> </a:t>
            </a:r>
          </a:p>
          <a:p>
            <a:pPr algn="ctr">
              <a:defRPr/>
            </a:pPr>
            <a:r>
              <a:rPr lang="ru-RU" sz="2500" dirty="0" err="1">
                <a:latin typeface="+mj-lt"/>
              </a:rPr>
              <a:t>предметів</a:t>
            </a:r>
            <a:r>
              <a:rPr lang="ru-RU" sz="2500" dirty="0">
                <a:latin typeface="+mj-lt"/>
              </a:rPr>
              <a:t> </a:t>
            </a:r>
            <a:r>
              <a:rPr lang="ru-RU" sz="2500" dirty="0" err="1">
                <a:latin typeface="+mj-lt"/>
              </a:rPr>
              <a:t>національного</a:t>
            </a:r>
            <a:r>
              <a:rPr lang="ru-RU" sz="2500" dirty="0">
                <a:latin typeface="+mj-lt"/>
              </a:rPr>
              <a:t> </a:t>
            </a:r>
            <a:r>
              <a:rPr lang="ru-RU" sz="2500" dirty="0" err="1">
                <a:latin typeface="+mj-lt"/>
              </a:rPr>
              <a:t>мультипредметного</a:t>
            </a:r>
            <a:r>
              <a:rPr lang="ru-RU" sz="2500" dirty="0">
                <a:latin typeface="+mj-lt"/>
              </a:rPr>
              <a:t> тесту</a:t>
            </a:r>
            <a:endParaRPr lang="uk-UA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2B3DDE61-DD7E-457F-B085-AF2A761C62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endParaRPr lang="uk-UA" altLang="uk-UA"/>
          </a:p>
        </p:txBody>
      </p:sp>
      <p:sp>
        <p:nvSpPr>
          <p:cNvPr id="36868" name="Rectangle 4">
            <a:extLst>
              <a:ext uri="{FF2B5EF4-FFF2-40B4-BE49-F238E27FC236}">
                <a16:creationId xmlns:a16="http://schemas.microsoft.com/office/drawing/2014/main" id="{F13AE76D-6C93-410E-8487-F250A9C049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endParaRPr lang="uk-UA" altLang="uk-UA"/>
          </a:p>
        </p:txBody>
      </p:sp>
      <p:sp>
        <p:nvSpPr>
          <p:cNvPr id="36869" name="Rectangle 5">
            <a:extLst>
              <a:ext uri="{FF2B5EF4-FFF2-40B4-BE49-F238E27FC236}">
                <a16:creationId xmlns:a16="http://schemas.microsoft.com/office/drawing/2014/main" id="{9A7D064B-0F28-47BF-88B2-09975EA2BA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endParaRPr lang="uk-UA" altLang="uk-UA"/>
          </a:p>
        </p:txBody>
      </p:sp>
      <p:sp>
        <p:nvSpPr>
          <p:cNvPr id="592902" name="Rectangle 6">
            <a:extLst>
              <a:ext uri="{FF2B5EF4-FFF2-40B4-BE49-F238E27FC236}">
                <a16:creationId xmlns:a16="http://schemas.microsoft.com/office/drawing/2014/main" id="{184F286C-57ED-45A9-922D-2B70437CD8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463" y="1460875"/>
            <a:ext cx="8601075" cy="320087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2600" u="sng" dirty="0">
                <a:solidFill>
                  <a:srgbClr val="7030A0"/>
                </a:solidFill>
                <a:latin typeface="Arial" charset="0"/>
              </a:rPr>
              <a:t>Спеціальність 293 Міжнародне право</a:t>
            </a:r>
          </a:p>
          <a:p>
            <a:pPr marL="1163638" indent="-34290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sz="2400" b="0" dirty="0">
                <a:solidFill>
                  <a:srgbClr val="7030A0"/>
                </a:solidFill>
                <a:latin typeface="Arial" charset="0"/>
              </a:rPr>
              <a:t>Міжнародне право</a:t>
            </a:r>
          </a:p>
          <a:p>
            <a:pPr>
              <a:defRPr/>
            </a:pPr>
            <a:endParaRPr lang="uk-UA" sz="3200" b="0" u="sng" dirty="0">
              <a:solidFill>
                <a:srgbClr val="7030A0"/>
              </a:solidFill>
              <a:latin typeface="Arial" charset="0"/>
            </a:endParaRPr>
          </a:p>
          <a:p>
            <a:pPr marL="354013" indent="-354013">
              <a:defRPr/>
            </a:pPr>
            <a:endParaRPr lang="uk-UA" sz="3200" dirty="0">
              <a:latin typeface="Arial" charset="0"/>
            </a:endParaRPr>
          </a:p>
          <a:p>
            <a:pPr marL="811213" lvl="1" indent="-354013">
              <a:spcAft>
                <a:spcPts val="1200"/>
              </a:spcAft>
              <a:defRPr/>
            </a:pPr>
            <a:r>
              <a:rPr lang="uk-UA" sz="3200" dirty="0">
                <a:latin typeface="Arial" charset="0"/>
              </a:rPr>
              <a:t>	</a:t>
            </a:r>
          </a:p>
          <a:p>
            <a:pPr>
              <a:defRPr/>
            </a:pPr>
            <a:endParaRPr lang="uk-UA" sz="3600" dirty="0">
              <a:latin typeface="Arial" charset="0"/>
            </a:endParaRPr>
          </a:p>
        </p:txBody>
      </p:sp>
      <p:graphicFrame>
        <p:nvGraphicFramePr>
          <p:cNvPr id="3" name="Таблиця 3">
            <a:extLst>
              <a:ext uri="{FF2B5EF4-FFF2-40B4-BE49-F238E27FC236}">
                <a16:creationId xmlns:a16="http://schemas.microsoft.com/office/drawing/2014/main" id="{D4EBCA80-A4AD-B6FD-CCCF-4EC716A3FD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3679729"/>
              </p:ext>
            </p:extLst>
          </p:nvPr>
        </p:nvGraphicFramePr>
        <p:xfrm>
          <a:off x="363539" y="4149855"/>
          <a:ext cx="8391524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1544">
                  <a:extLst>
                    <a:ext uri="{9D8B030D-6E8A-4147-A177-3AD203B41FA5}">
                      <a16:colId xmlns:a16="http://schemas.microsoft.com/office/drawing/2014/main" val="3966280272"/>
                    </a:ext>
                  </a:extLst>
                </a:gridCol>
                <a:gridCol w="1354218">
                  <a:extLst>
                    <a:ext uri="{9D8B030D-6E8A-4147-A177-3AD203B41FA5}">
                      <a16:colId xmlns:a16="http://schemas.microsoft.com/office/drawing/2014/main" val="1129698670"/>
                    </a:ext>
                  </a:extLst>
                </a:gridCol>
                <a:gridCol w="2932774">
                  <a:extLst>
                    <a:ext uri="{9D8B030D-6E8A-4147-A177-3AD203B41FA5}">
                      <a16:colId xmlns:a16="http://schemas.microsoft.com/office/drawing/2014/main" val="1189644310"/>
                    </a:ext>
                  </a:extLst>
                </a:gridCol>
                <a:gridCol w="1262988">
                  <a:extLst>
                    <a:ext uri="{9D8B030D-6E8A-4147-A177-3AD203B41FA5}">
                      <a16:colId xmlns:a16="http://schemas.microsoft.com/office/drawing/2014/main" val="3975736439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uk-UA" sz="2000" dirty="0" err="1">
                          <a:solidFill>
                            <a:schemeClr val="bg1"/>
                          </a:solidFill>
                          <a:latin typeface="+mj-lt"/>
                        </a:rPr>
                        <a:t>Обов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+mj-lt"/>
                        </a:rPr>
                        <a:t>’</a:t>
                      </a:r>
                      <a:r>
                        <a:rPr lang="uk-UA" sz="2000" dirty="0" err="1">
                          <a:solidFill>
                            <a:schemeClr val="bg1"/>
                          </a:solidFill>
                          <a:latin typeface="+mj-lt"/>
                        </a:rPr>
                        <a:t>язкові</a:t>
                      </a:r>
                      <a:r>
                        <a:rPr lang="uk-UA" sz="2000" dirty="0">
                          <a:solidFill>
                            <a:schemeClr val="bg1"/>
                          </a:solidFill>
                          <a:latin typeface="+mj-lt"/>
                        </a:rPr>
                        <a:t> предмети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uk-UA" sz="2000" dirty="0">
                          <a:solidFill>
                            <a:schemeClr val="bg1"/>
                          </a:solidFill>
                          <a:latin typeface="+mj-lt"/>
                        </a:rPr>
                        <a:t>Предмети на вибір абітурієнта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0730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b="0" u="none" dirty="0">
                          <a:solidFill>
                            <a:srgbClr val="0000FF"/>
                          </a:solidFill>
                          <a:latin typeface="Arial" charset="0"/>
                        </a:rPr>
                        <a:t>Українська мова</a:t>
                      </a:r>
                      <a:endParaRPr lang="uk-UA" sz="2000" u="none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0" u="none" dirty="0">
                          <a:solidFill>
                            <a:srgbClr val="0000FF"/>
                          </a:solidFill>
                          <a:latin typeface="Arial" charset="0"/>
                        </a:rPr>
                        <a:t>0,4</a:t>
                      </a:r>
                      <a:endParaRPr lang="uk-UA" sz="2000" u="none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uk-UA" sz="2000" b="0" u="none" dirty="0">
                          <a:solidFill>
                            <a:srgbClr val="0000FF"/>
                          </a:solidFill>
                          <a:latin typeface="Arial" charset="0"/>
                        </a:rPr>
                        <a:t>Історія України</a:t>
                      </a:r>
                      <a:endParaRPr lang="uk-UA" sz="2000" u="none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b="0" u="none" dirty="0">
                          <a:solidFill>
                            <a:srgbClr val="0000FF"/>
                          </a:solidFill>
                          <a:latin typeface="Arial" charset="0"/>
                        </a:rPr>
                        <a:t>0,4</a:t>
                      </a:r>
                      <a:endParaRPr lang="uk-UA" sz="2000" u="none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42892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b="0" u="none" dirty="0">
                          <a:solidFill>
                            <a:srgbClr val="0000FF"/>
                          </a:solidFill>
                          <a:latin typeface="Arial" charset="0"/>
                        </a:rPr>
                        <a:t>Математика</a:t>
                      </a:r>
                      <a:endParaRPr lang="uk-UA" sz="2000" u="none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0" u="none" dirty="0">
                          <a:solidFill>
                            <a:srgbClr val="0000FF"/>
                          </a:solidFill>
                          <a:latin typeface="Arial" charset="0"/>
                        </a:rPr>
                        <a:t>0,2</a:t>
                      </a:r>
                      <a:endParaRPr lang="uk-UA" sz="2000" u="none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uk-UA" sz="2000" b="0" u="none" dirty="0">
                          <a:solidFill>
                            <a:srgbClr val="0000FF"/>
                          </a:solidFill>
                          <a:latin typeface="Arial" charset="0"/>
                        </a:rPr>
                        <a:t>Іноземна мова</a:t>
                      </a:r>
                      <a:endParaRPr lang="uk-UA" sz="2000" u="none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0" u="none" dirty="0">
                          <a:solidFill>
                            <a:srgbClr val="0000FF"/>
                          </a:solidFill>
                          <a:latin typeface="Arial" charset="0"/>
                        </a:rPr>
                        <a:t>0,5</a:t>
                      </a:r>
                      <a:endParaRPr lang="uk-UA" sz="2000" u="none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33941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uk-UA" sz="2000" u="none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2000" u="none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uk-UA" sz="2000" b="0" u="none" dirty="0">
                          <a:solidFill>
                            <a:srgbClr val="0000FF"/>
                          </a:solidFill>
                          <a:latin typeface="Arial" charset="0"/>
                        </a:rPr>
                        <a:t>Біологія</a:t>
                      </a:r>
                      <a:endParaRPr lang="uk-UA" sz="2000" u="none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b="0" u="none" dirty="0">
                          <a:solidFill>
                            <a:srgbClr val="0000FF"/>
                          </a:solidFill>
                          <a:latin typeface="Arial" charset="0"/>
                        </a:rPr>
                        <a:t>0,2</a:t>
                      </a:r>
                      <a:endParaRPr lang="uk-UA" sz="2000" u="none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70351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uk-UA" sz="2000" u="none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2000" u="none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uk-UA" sz="2000" b="0" u="none" dirty="0">
                          <a:solidFill>
                            <a:srgbClr val="0000FF"/>
                          </a:solidFill>
                          <a:latin typeface="Arial" charset="0"/>
                        </a:rPr>
                        <a:t>Фізика</a:t>
                      </a:r>
                      <a:endParaRPr lang="uk-UA" sz="2000" u="none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b="0" u="none" dirty="0">
                          <a:solidFill>
                            <a:srgbClr val="0000FF"/>
                          </a:solidFill>
                          <a:latin typeface="Arial" charset="0"/>
                        </a:rPr>
                        <a:t>0,2</a:t>
                      </a:r>
                      <a:endParaRPr lang="uk-UA" sz="2000" u="none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49366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uk-UA" sz="2000" u="none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2000" u="none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b="0" u="none" dirty="0">
                          <a:solidFill>
                            <a:srgbClr val="0000FF"/>
                          </a:solidFill>
                          <a:latin typeface="Arial" charset="0"/>
                        </a:rPr>
                        <a:t>Хімія</a:t>
                      </a:r>
                      <a:endParaRPr lang="uk-UA" sz="2000" u="none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0" u="none" dirty="0">
                          <a:solidFill>
                            <a:srgbClr val="0000FF"/>
                          </a:solidFill>
                          <a:latin typeface="Arial" charset="0"/>
                        </a:rPr>
                        <a:t>0,2</a:t>
                      </a:r>
                      <a:endParaRPr lang="uk-UA" sz="2000" u="none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34868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868966"/>
      </p:ext>
    </p:extLst>
  </p:cSld>
  <p:clrMapOvr>
    <a:masterClrMapping/>
  </p:clrMapOvr>
  <p:transition>
    <p:wipe dir="r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9D3C73-A4E0-43B4-88AB-B56633FFF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3188"/>
            <a:ext cx="8229600" cy="639762"/>
          </a:xfrm>
          <a:solidFill>
            <a:srgbClr val="FFFF99"/>
          </a:solidFill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36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Кількість заяв, поданих в 2022 р.</a:t>
            </a:r>
            <a:endParaRPr lang="ru-RU" sz="36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5658" name="Group 58">
            <a:extLst>
              <a:ext uri="{FF2B5EF4-FFF2-40B4-BE49-F238E27FC236}">
                <a16:creationId xmlns:a16="http://schemas.microsoft.com/office/drawing/2014/main" id="{0080618C-51DC-451C-B05D-F10462DB479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6070234"/>
              </p:ext>
            </p:extLst>
          </p:nvPr>
        </p:nvGraphicFramePr>
        <p:xfrm>
          <a:off x="457200" y="1091012"/>
          <a:ext cx="8286750" cy="4603488"/>
        </p:xfrm>
        <a:graphic>
          <a:graphicData uri="http://schemas.openxmlformats.org/drawingml/2006/table">
            <a:tbl>
              <a:tblPr/>
              <a:tblGrid>
                <a:gridCol w="19224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208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72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00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29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315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915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46717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Спеціальність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686" marB="4568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Освітня програма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686" marB="4568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ЛО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686" marB="4568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ДЗ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686" marB="4568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Подано заяв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686" marB="4568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Конкурс </a:t>
                      </a:r>
                      <a:r>
                        <a:rPr kumimoji="0" lang="ru-RU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заяв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686" marB="4568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686" marB="4568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5774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686" marB="4568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686" marB="4568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686" marB="4568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686" marB="4568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загальний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686" marB="4568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бюджет</a:t>
                      </a:r>
                    </a:p>
                  </a:txBody>
                  <a:tcPr marT="45686" marB="45686" anchor="ctr" horzOverflow="overflow">
                    <a:lnL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3475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Міжнародні</a:t>
                      </a: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відносини</a:t>
                      </a: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ru-RU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суспільні</a:t>
                      </a: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комунікації</a:t>
                      </a: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та </a:t>
                      </a:r>
                      <a:r>
                        <a:rPr kumimoji="0" lang="ru-RU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регіональні</a:t>
                      </a: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студії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686" marB="4568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Міжнародні</a:t>
                      </a: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відносини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686" marB="4568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6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180</a:t>
                      </a:r>
                    </a:p>
                  </a:txBody>
                  <a:tcPr marT="45686" marB="4568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6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24</a:t>
                      </a:r>
                    </a:p>
                  </a:txBody>
                  <a:tcPr marT="45686" marB="4568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6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717</a:t>
                      </a:r>
                    </a:p>
                  </a:txBody>
                  <a:tcPr marT="45686" marB="4568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6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3,98</a:t>
                      </a:r>
                    </a:p>
                  </a:txBody>
                  <a:tcPr marT="45686" marB="4568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6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29,9</a:t>
                      </a:r>
                    </a:p>
                  </a:txBody>
                  <a:tcPr marT="45686" marB="45686" anchor="ctr" horzOverflow="overflow">
                    <a:lnL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6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3475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686" marB="4568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Країнознавство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686" marB="4568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100</a:t>
                      </a:r>
                    </a:p>
                  </a:txBody>
                  <a:tcPr marT="45686" marB="4568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10</a:t>
                      </a:r>
                    </a:p>
                  </a:txBody>
                  <a:tcPr marT="45686" marB="4568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173</a:t>
                      </a:r>
                    </a:p>
                  </a:txBody>
                  <a:tcPr marT="45686" marB="45686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1,73</a:t>
                      </a:r>
                    </a:p>
                  </a:txBody>
                  <a:tcPr marT="45686" marB="4568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17,3</a:t>
                      </a:r>
                    </a:p>
                  </a:txBody>
                  <a:tcPr marT="45686" marB="45686" anchor="ctr" horzOverflow="overflow">
                    <a:lnL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3475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686" marB="4568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Міжнародна</a:t>
                      </a: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інформація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686" marB="4568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6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80</a:t>
                      </a:r>
                    </a:p>
                  </a:txBody>
                  <a:tcPr marT="45686" marB="4568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6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10</a:t>
                      </a:r>
                    </a:p>
                  </a:txBody>
                  <a:tcPr marT="45686" marB="4568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6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145</a:t>
                      </a:r>
                    </a:p>
                  </a:txBody>
                  <a:tcPr marT="45686" marB="4568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6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1,8</a:t>
                      </a:r>
                    </a:p>
                  </a:txBody>
                  <a:tcPr marT="45686" marB="4568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6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14,5</a:t>
                      </a:r>
                    </a:p>
                  </a:txBody>
                  <a:tcPr marT="45686" marB="45686" anchor="ctr" horzOverflow="overflow">
                    <a:lnL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6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73475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686" marB="4568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Міжнародна</a:t>
                      </a: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бепека</a:t>
                      </a: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та </a:t>
                      </a:r>
                      <a:r>
                        <a:rPr kumimoji="0" lang="ru-RU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кризовий</a:t>
                      </a: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менеджмент</a:t>
                      </a:r>
                    </a:p>
                  </a:txBody>
                  <a:tcPr marT="45686" marB="4568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6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50</a:t>
                      </a:r>
                    </a:p>
                  </a:txBody>
                  <a:tcPr marT="45686" marB="4568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6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10</a:t>
                      </a:r>
                    </a:p>
                  </a:txBody>
                  <a:tcPr marT="45686" marB="4568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6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140</a:t>
                      </a:r>
                    </a:p>
                  </a:txBody>
                  <a:tcPr marT="45686" marB="4568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6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2,8</a:t>
                      </a:r>
                    </a:p>
                  </a:txBody>
                  <a:tcPr marT="45686" marB="4568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6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14,0</a:t>
                      </a:r>
                    </a:p>
                  </a:txBody>
                  <a:tcPr marT="45686" marB="45686" anchor="ctr" horzOverflow="overflow">
                    <a:lnL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6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4599959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8463DB93-256E-4EEF-8FF0-549A8A827A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088" y="234950"/>
            <a:ext cx="8274050" cy="10541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uk-UA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Підрозділи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B6263B91-82F8-44F3-BB32-3CA1602B48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endParaRPr lang="uk-UA" altLang="uk-UA"/>
          </a:p>
        </p:txBody>
      </p:sp>
      <p:sp>
        <p:nvSpPr>
          <p:cNvPr id="7172" name="Rectangle 4">
            <a:extLst>
              <a:ext uri="{FF2B5EF4-FFF2-40B4-BE49-F238E27FC236}">
                <a16:creationId xmlns:a16="http://schemas.microsoft.com/office/drawing/2014/main" id="{4B032046-C71D-4637-BB4F-2117E3BFFE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endParaRPr lang="uk-UA" altLang="uk-UA"/>
          </a:p>
        </p:txBody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43EF4635-543A-4635-86D8-0ACD250B20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endParaRPr lang="uk-UA" altLang="uk-UA"/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id="{CB0B2CCA-3D25-47ED-B9E5-0C3D2488AC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463" y="1616075"/>
            <a:ext cx="8534400" cy="498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4013" indent="-354013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uk-UA" altLang="uk-UA" sz="3200" b="0" dirty="0">
                <a:latin typeface="Arial" panose="020B0604020202020204" pitchFamily="34" charset="0"/>
              </a:rPr>
              <a:t>Центр міжнародної безпеки та партнерства</a:t>
            </a:r>
            <a:endParaRPr lang="ru-RU" altLang="uk-UA" sz="3200" b="0" dirty="0">
              <a:latin typeface="Arial" panose="020B0604020202020204" pitchFamily="34" charset="0"/>
            </a:endParaRP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altLang="uk-UA" sz="3200" b="0" dirty="0" err="1">
                <a:latin typeface="Arial" panose="020B0604020202020204" pitchFamily="34" charset="0"/>
              </a:rPr>
              <a:t>Інститут</a:t>
            </a:r>
            <a:r>
              <a:rPr lang="ru-RU" altLang="uk-UA" sz="3200" b="0" dirty="0">
                <a:latin typeface="Arial" panose="020B0604020202020204" pitchFamily="34" charset="0"/>
              </a:rPr>
              <a:t> </a:t>
            </a:r>
            <a:r>
              <a:rPr lang="ru-RU" altLang="uk-UA" sz="3200" b="0" dirty="0" err="1">
                <a:latin typeface="Arial" panose="020B0604020202020204" pitchFamily="34" charset="0"/>
              </a:rPr>
              <a:t>європейської</a:t>
            </a:r>
            <a:r>
              <a:rPr lang="ru-RU" altLang="uk-UA" sz="3200" b="0" dirty="0">
                <a:latin typeface="Arial" panose="020B0604020202020204" pitchFamily="34" charset="0"/>
              </a:rPr>
              <a:t> </a:t>
            </a:r>
            <a:r>
              <a:rPr lang="ru-RU" altLang="uk-UA" sz="3200" b="0" dirty="0" err="1">
                <a:latin typeface="Arial" panose="020B0604020202020204" pitchFamily="34" charset="0"/>
              </a:rPr>
              <a:t>інтеграції</a:t>
            </a:r>
            <a:endParaRPr lang="ru-RU" altLang="uk-UA" sz="3200" b="0" dirty="0">
              <a:latin typeface="Arial" panose="020B0604020202020204" pitchFamily="34" charset="0"/>
            </a:endParaRP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altLang="uk-UA" sz="3200" b="0" dirty="0" err="1">
                <a:latin typeface="Arial" panose="020B0604020202020204" pitchFamily="34" charset="0"/>
              </a:rPr>
              <a:t>Інформаційний</a:t>
            </a:r>
            <a:r>
              <a:rPr lang="ru-RU" altLang="uk-UA" sz="3200" b="0" dirty="0">
                <a:latin typeface="Arial" panose="020B0604020202020204" pitchFamily="34" charset="0"/>
              </a:rPr>
              <a:t> центр ЄС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altLang="uk-UA" sz="3200" b="0" dirty="0">
                <a:latin typeface="Arial" panose="020B0604020202020204" pitchFamily="34" charset="0"/>
              </a:rPr>
              <a:t>Центр </a:t>
            </a:r>
            <a:r>
              <a:rPr lang="ru-RU" altLang="uk-UA" sz="3200" b="0" dirty="0" err="1">
                <a:latin typeface="Arial" panose="020B0604020202020204" pitchFamily="34" charset="0"/>
              </a:rPr>
              <a:t>країн</a:t>
            </a:r>
            <a:r>
              <a:rPr lang="ru-RU" altLang="uk-UA" sz="3200" b="0" dirty="0">
                <a:latin typeface="Arial" panose="020B0604020202020204" pitchFamily="34" charset="0"/>
              </a:rPr>
              <a:t> </a:t>
            </a:r>
            <a:r>
              <a:rPr lang="ru-RU" altLang="uk-UA" sz="3200" b="0" dirty="0" err="1">
                <a:latin typeface="Arial" panose="020B0604020202020204" pitchFamily="34" charset="0"/>
              </a:rPr>
              <a:t>Північної</a:t>
            </a:r>
            <a:r>
              <a:rPr lang="ru-RU" altLang="uk-UA" sz="3200" b="0" dirty="0">
                <a:latin typeface="Arial" panose="020B0604020202020204" pitchFamily="34" charset="0"/>
              </a:rPr>
              <a:t> </a:t>
            </a:r>
            <a:r>
              <a:rPr lang="ru-RU" altLang="uk-UA" sz="3200" b="0" dirty="0" err="1">
                <a:latin typeface="Arial" panose="020B0604020202020204" pitchFamily="34" charset="0"/>
              </a:rPr>
              <a:t>Європи</a:t>
            </a:r>
            <a:endParaRPr lang="ru-RU" altLang="uk-UA" sz="3200" b="0" dirty="0">
              <a:latin typeface="Arial" panose="020B0604020202020204" pitchFamily="34" charset="0"/>
            </a:endParaRP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altLang="uk-UA" sz="3200" b="0" dirty="0">
                <a:latin typeface="Arial" panose="020B0604020202020204" pitchFamily="34" charset="0"/>
              </a:rPr>
              <a:t>Центр </a:t>
            </a:r>
            <a:r>
              <a:rPr lang="ru-RU" altLang="uk-UA" sz="3200" b="0" dirty="0" err="1">
                <a:latin typeface="Arial" panose="020B0604020202020204" pitchFamily="34" charset="0"/>
              </a:rPr>
              <a:t>публічної</a:t>
            </a:r>
            <a:r>
              <a:rPr lang="ru-RU" altLang="uk-UA" sz="3200" b="0" dirty="0">
                <a:latin typeface="Arial" panose="020B0604020202020204" pitchFamily="34" charset="0"/>
              </a:rPr>
              <a:t> </a:t>
            </a:r>
            <a:r>
              <a:rPr lang="ru-RU" altLang="uk-UA" sz="3200" b="0" dirty="0" err="1">
                <a:latin typeface="Arial" panose="020B0604020202020204" pitchFamily="34" charset="0"/>
              </a:rPr>
              <a:t>дипломатії</a:t>
            </a:r>
            <a:endParaRPr lang="ru-RU" altLang="uk-UA" sz="3200" b="0" dirty="0">
              <a:latin typeface="Arial" panose="020B0604020202020204" pitchFamily="34" charset="0"/>
            </a:endParaRP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altLang="uk-UA" sz="3200" b="0" dirty="0" err="1">
                <a:latin typeface="Arial" panose="020B0604020202020204" pitchFamily="34" charset="0"/>
              </a:rPr>
              <a:t>Лабораторія</a:t>
            </a:r>
            <a:r>
              <a:rPr lang="ru-RU" altLang="uk-UA" sz="3200" b="0" dirty="0">
                <a:latin typeface="Arial" panose="020B0604020202020204" pitchFamily="34" charset="0"/>
              </a:rPr>
              <a:t> </a:t>
            </a:r>
            <a:r>
              <a:rPr lang="ru-RU" altLang="uk-UA" sz="3200" b="0" dirty="0" err="1">
                <a:latin typeface="Arial" panose="020B0604020202020204" pitchFamily="34" charset="0"/>
              </a:rPr>
              <a:t>цифрової</a:t>
            </a:r>
            <a:r>
              <a:rPr lang="ru-RU" altLang="uk-UA" sz="3200" b="0" dirty="0">
                <a:latin typeface="Arial" panose="020B0604020202020204" pitchFamily="34" charset="0"/>
              </a:rPr>
              <a:t> </a:t>
            </a:r>
            <a:r>
              <a:rPr lang="ru-RU" altLang="uk-UA" sz="3200" b="0" dirty="0" err="1">
                <a:latin typeface="Arial" panose="020B0604020202020204" pitchFamily="34" charset="0"/>
              </a:rPr>
              <a:t>дипломатії</a:t>
            </a:r>
            <a:endParaRPr lang="ru-RU" altLang="uk-UA" sz="3200" b="0" dirty="0">
              <a:latin typeface="Arial" panose="020B0604020202020204" pitchFamily="34" charset="0"/>
            </a:endParaRP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altLang="uk-UA" sz="3200" b="0" dirty="0" err="1">
                <a:latin typeface="Arial" panose="020B0604020202020204" pitchFamily="34" charset="0"/>
              </a:rPr>
              <a:t>Навчально</a:t>
            </a:r>
            <a:r>
              <a:rPr lang="ru-RU" altLang="uk-UA" sz="3200" b="0" dirty="0">
                <a:latin typeface="Arial" panose="020B0604020202020204" pitchFamily="34" charset="0"/>
              </a:rPr>
              <a:t>-методична </a:t>
            </a:r>
            <a:r>
              <a:rPr lang="ru-RU" altLang="uk-UA" sz="3200" b="0" dirty="0" err="1">
                <a:latin typeface="Arial" panose="020B0604020202020204" pitchFamily="34" charset="0"/>
              </a:rPr>
              <a:t>лабораторія</a:t>
            </a:r>
            <a:r>
              <a:rPr lang="ru-RU" altLang="uk-UA" sz="3200" b="0" dirty="0">
                <a:latin typeface="Arial" panose="020B0604020202020204" pitchFamily="34" charset="0"/>
              </a:rPr>
              <a:t> </a:t>
            </a:r>
            <a:r>
              <a:rPr lang="ru-RU" altLang="uk-UA" sz="3200" b="0" dirty="0" err="1">
                <a:latin typeface="Arial" panose="020B0604020202020204" pitchFamily="34" charset="0"/>
              </a:rPr>
              <a:t>інформаційних</a:t>
            </a:r>
            <a:r>
              <a:rPr lang="ru-RU" altLang="uk-UA" sz="3200" b="0" dirty="0">
                <a:latin typeface="Arial" panose="020B0604020202020204" pitchFamily="34" charset="0"/>
              </a:rPr>
              <a:t> </a:t>
            </a:r>
            <a:r>
              <a:rPr lang="ru-RU" altLang="uk-UA" sz="3200" b="0" dirty="0" err="1">
                <a:latin typeface="Arial" panose="020B0604020202020204" pitchFamily="34" charset="0"/>
              </a:rPr>
              <a:t>технологій</a:t>
            </a:r>
            <a:endParaRPr lang="ru-RU" altLang="uk-UA" sz="3200" b="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9D3C73-A4E0-43B4-88AB-B56633FFF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3188"/>
            <a:ext cx="8229600" cy="639762"/>
          </a:xfrm>
          <a:solidFill>
            <a:srgbClr val="FFFF99"/>
          </a:solidFill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36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Кількість заяв, поданих в 2022 р.</a:t>
            </a:r>
            <a:endParaRPr lang="ru-RU" sz="36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5658" name="Group 58">
            <a:extLst>
              <a:ext uri="{FF2B5EF4-FFF2-40B4-BE49-F238E27FC236}">
                <a16:creationId xmlns:a16="http://schemas.microsoft.com/office/drawing/2014/main" id="{0080618C-51DC-451C-B05D-F10462DB479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7218448"/>
              </p:ext>
            </p:extLst>
          </p:nvPr>
        </p:nvGraphicFramePr>
        <p:xfrm>
          <a:off x="457200" y="1067257"/>
          <a:ext cx="8286750" cy="3380287"/>
        </p:xfrm>
        <a:graphic>
          <a:graphicData uri="http://schemas.openxmlformats.org/drawingml/2006/table">
            <a:tbl>
              <a:tblPr/>
              <a:tblGrid>
                <a:gridCol w="19224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208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72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00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29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315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915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46717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Спеціальність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686" marB="4568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Освітня програма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686" marB="4568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ЛО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686" marB="4568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ДЗ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686" marB="4568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Подано заяв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686" marB="4568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Конкурс </a:t>
                      </a:r>
                      <a:r>
                        <a:rPr kumimoji="0" lang="ru-RU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заяв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686" marB="4568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686" marB="4568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5774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686" marB="4568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686" marB="4568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686" marB="4568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686" marB="4568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загальний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686" marB="4568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бюджет</a:t>
                      </a:r>
                    </a:p>
                  </a:txBody>
                  <a:tcPr marT="45686" marB="45686" anchor="ctr" horzOverflow="overflow">
                    <a:lnL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5806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Міжнародні</a:t>
                      </a: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економічні</a:t>
                      </a: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відносини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686" marB="4568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Міжнародні</a:t>
                      </a: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економічні</a:t>
                      </a: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відносини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686" marB="4568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120</a:t>
                      </a:r>
                    </a:p>
                  </a:txBody>
                  <a:tcPr marT="45686" marB="4568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17</a:t>
                      </a:r>
                    </a:p>
                  </a:txBody>
                  <a:tcPr marT="45686" marB="4568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293</a:t>
                      </a:r>
                    </a:p>
                  </a:txBody>
                  <a:tcPr marT="45686" marB="4568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2,4</a:t>
                      </a:r>
                    </a:p>
                  </a:txBody>
                  <a:tcPr marT="45686" marB="4568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17,2</a:t>
                      </a:r>
                    </a:p>
                  </a:txBody>
                  <a:tcPr marT="45686" marB="45686" anchor="ctr" horzOverflow="overflow">
                    <a:lnL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00995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684" marB="4568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6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Міжнародний</a:t>
                      </a: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бізнес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686" marB="4568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6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120</a:t>
                      </a:r>
                    </a:p>
                  </a:txBody>
                  <a:tcPr marT="45686" marB="4568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6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16</a:t>
                      </a:r>
                    </a:p>
                  </a:txBody>
                  <a:tcPr marT="45686" marB="4568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6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274</a:t>
                      </a:r>
                    </a:p>
                  </a:txBody>
                  <a:tcPr marT="45686" marB="4568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6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2,3</a:t>
                      </a:r>
                    </a:p>
                  </a:txBody>
                  <a:tcPr marT="45686" marB="4568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6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17,1</a:t>
                      </a:r>
                    </a:p>
                  </a:txBody>
                  <a:tcPr marT="45686" marB="45686" anchor="ctr" horzOverflow="overflow">
                    <a:lnL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6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009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Міжнародне</a:t>
                      </a: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право</a:t>
                      </a:r>
                    </a:p>
                  </a:txBody>
                  <a:tcPr marT="45686" marB="4568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Міжнародне</a:t>
                      </a: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право</a:t>
                      </a:r>
                    </a:p>
                  </a:txBody>
                  <a:tcPr marT="45686" marB="4568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130</a:t>
                      </a:r>
                    </a:p>
                  </a:txBody>
                  <a:tcPr marT="45686" marB="4568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18</a:t>
                      </a:r>
                    </a:p>
                  </a:txBody>
                  <a:tcPr marT="45686" marB="4568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515</a:t>
                      </a:r>
                    </a:p>
                  </a:txBody>
                  <a:tcPr marT="45686" marB="4568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4,0</a:t>
                      </a:r>
                    </a:p>
                  </a:txBody>
                  <a:tcPr marT="45686" marB="4568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28,6</a:t>
                      </a:r>
                    </a:p>
                  </a:txBody>
                  <a:tcPr marT="45686" marB="45686" anchor="ctr" horzOverflow="overflow">
                    <a:lnL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8646552"/>
      </p:ext>
    </p:extLst>
  </p:cSld>
  <p:clrMapOvr>
    <a:masterClrMapping/>
  </p:clrMapOvr>
  <p:transition>
    <p:wipe dir="r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465A7D-5CA3-490F-A326-3AC014C7A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630" y="148908"/>
            <a:ext cx="8229600" cy="1759902"/>
          </a:xfrm>
          <a:solidFill>
            <a:srgbClr val="FFFF99"/>
          </a:solidFill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Інформація</a:t>
            </a:r>
            <a:r>
              <a:rPr lang="ru-RU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 </a:t>
            </a:r>
            <a:r>
              <a:rPr lang="ru-RU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прохідні</a:t>
            </a:r>
            <a:r>
              <a:rPr lang="ru-RU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бали</a:t>
            </a:r>
            <a:r>
              <a:rPr lang="ru-RU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</a:t>
            </a:r>
            <a:r>
              <a:rPr lang="ru-RU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час </a:t>
            </a:r>
            <a:r>
              <a:rPr lang="ru-RU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вступу</a:t>
            </a:r>
            <a:r>
              <a:rPr lang="ru-RU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бюджетну</a:t>
            </a:r>
            <a:r>
              <a:rPr lang="ru-RU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форму </a:t>
            </a:r>
            <a:r>
              <a:rPr lang="ru-RU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навчання</a:t>
            </a:r>
            <a:r>
              <a:rPr lang="ru-RU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2022 </a:t>
            </a:r>
            <a:r>
              <a:rPr lang="ru-RU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році</a:t>
            </a:r>
            <a:endParaRPr lang="ru-RU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>
            <a:extLst>
              <a:ext uri="{FF2B5EF4-FFF2-40B4-BE49-F238E27FC236}">
                <a16:creationId xmlns:a16="http://schemas.microsoft.com/office/drawing/2014/main" id="{B1EC975E-C5C8-47ED-B38F-CBA6364BA7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63775"/>
            <a:ext cx="8229600" cy="4376738"/>
          </a:xfrm>
        </p:spPr>
        <p:txBody>
          <a:bodyPr>
            <a:noAutofit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dirty="0">
                <a:solidFill>
                  <a:schemeClr val="bg1"/>
                </a:solidFill>
                <a:latin typeface="+mj-lt"/>
              </a:rPr>
              <a:t>Міжнародні відносини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uk-UA" dirty="0">
                <a:solidFill>
                  <a:schemeClr val="bg1"/>
                </a:solidFill>
                <a:latin typeface="+mj-lt"/>
              </a:rPr>
              <a:t>	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uk-UA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uk-UA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194,7</a:t>
            </a:r>
            <a:endParaRPr lang="uk-UA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dirty="0">
                <a:solidFill>
                  <a:schemeClr val="bg1"/>
                </a:solidFill>
                <a:latin typeface="+mj-lt"/>
              </a:rPr>
              <a:t>Міжнародна інформація – 		</a:t>
            </a:r>
            <a:r>
              <a:rPr lang="uk-UA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197,6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dirty="0">
                <a:solidFill>
                  <a:schemeClr val="bg1"/>
                </a:solidFill>
                <a:latin typeface="+mj-lt"/>
              </a:rPr>
              <a:t>Країнознавство 		– 		</a:t>
            </a:r>
            <a:r>
              <a:rPr lang="uk-UA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197,6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Міжнародна безпека і кризовий	</a:t>
            </a:r>
            <a:r>
              <a:rPr lang="uk-UA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187,2</a:t>
            </a:r>
            <a:r>
              <a:rPr lang="uk-UA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менеджмент – 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dirty="0">
                <a:solidFill>
                  <a:schemeClr val="bg1"/>
                </a:solidFill>
                <a:latin typeface="+mj-lt"/>
              </a:rPr>
              <a:t>Міжнародні економічні відносини – 	</a:t>
            </a:r>
            <a:r>
              <a:rPr lang="uk-UA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						 194,4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dirty="0">
                <a:solidFill>
                  <a:schemeClr val="bg1"/>
                </a:solidFill>
                <a:latin typeface="+mj-lt"/>
              </a:rPr>
              <a:t>Міжнародний бізнес – 		</a:t>
            </a:r>
            <a:r>
              <a:rPr lang="uk-UA" b="1" dirty="0">
                <a:solidFill>
                  <a:schemeClr val="bg1"/>
                </a:solidFill>
                <a:latin typeface="+mj-lt"/>
              </a:rPr>
              <a:t> 	 </a:t>
            </a:r>
            <a:r>
              <a:rPr lang="uk-UA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194,4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dirty="0">
                <a:solidFill>
                  <a:schemeClr val="bg1"/>
                </a:solidFill>
                <a:latin typeface="+mj-lt"/>
              </a:rPr>
              <a:t>Міжнародне право – 			</a:t>
            </a:r>
            <a:r>
              <a:rPr lang="uk-UA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uk-UA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194,4</a:t>
            </a:r>
            <a:r>
              <a:rPr lang="uk-UA" sz="3200" b="1" dirty="0">
                <a:solidFill>
                  <a:schemeClr val="bg1"/>
                </a:solidFill>
                <a:latin typeface="+mj-lt"/>
              </a:rPr>
              <a:t>			</a:t>
            </a:r>
            <a:endParaRPr lang="ru-RU" sz="3200" b="1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>
    <p:wipe dir="r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44527D-E78F-44A7-97B0-D7DE8251D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uk-UA" sz="3200" dirty="0">
                <a:solidFill>
                  <a:srgbClr val="0000FF"/>
                </a:solidFill>
              </a:rPr>
              <a:t>Кількість студентів, </a:t>
            </a:r>
            <a:br>
              <a:rPr lang="uk-UA" sz="3200" dirty="0">
                <a:solidFill>
                  <a:srgbClr val="0000FF"/>
                </a:solidFill>
              </a:rPr>
            </a:br>
            <a:r>
              <a:rPr lang="uk-UA" sz="3200" dirty="0">
                <a:solidFill>
                  <a:srgbClr val="0000FF"/>
                </a:solidFill>
              </a:rPr>
              <a:t>зарахованих на І курс ОС “Бакалавр” </a:t>
            </a:r>
            <a:br>
              <a:rPr lang="uk-UA" sz="3200" dirty="0">
                <a:solidFill>
                  <a:srgbClr val="0000FF"/>
                </a:solidFill>
              </a:rPr>
            </a:br>
            <a:r>
              <a:rPr lang="uk-UA" sz="3200" dirty="0">
                <a:solidFill>
                  <a:srgbClr val="0000FF"/>
                </a:solidFill>
              </a:rPr>
              <a:t>у 2022р.</a:t>
            </a:r>
          </a:p>
        </p:txBody>
      </p:sp>
      <p:graphicFrame>
        <p:nvGraphicFramePr>
          <p:cNvPr id="5" name="Місце для вмісту 4">
            <a:extLst>
              <a:ext uri="{FF2B5EF4-FFF2-40B4-BE49-F238E27FC236}">
                <a16:creationId xmlns:a16="http://schemas.microsoft.com/office/drawing/2014/main" id="{0F93319D-98DE-4D7E-A195-AFBAD4A8AF5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3107093"/>
              </p:ext>
            </p:extLst>
          </p:nvPr>
        </p:nvGraphicFramePr>
        <p:xfrm>
          <a:off x="468313" y="1651001"/>
          <a:ext cx="8229600" cy="49323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631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64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3605">
                <a:tc>
                  <a:txBody>
                    <a:bodyPr/>
                    <a:lstStyle/>
                    <a:p>
                      <a:endParaRPr lang="uk-UA" sz="25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uk-UA" sz="2500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277">
                <a:tc>
                  <a:txBody>
                    <a:bodyPr/>
                    <a:lstStyle/>
                    <a:p>
                      <a:r>
                        <a:rPr lang="uk-UA" sz="2500" b="0" dirty="0">
                          <a:latin typeface="Arial" pitchFamily="34" charset="0"/>
                          <a:cs typeface="Arial" pitchFamily="34" charset="0"/>
                        </a:rPr>
                        <a:t>Міжнародні</a:t>
                      </a:r>
                      <a:r>
                        <a:rPr lang="uk-UA" sz="2500" b="0" baseline="0" dirty="0">
                          <a:latin typeface="Arial" pitchFamily="34" charset="0"/>
                          <a:cs typeface="Arial" pitchFamily="34" charset="0"/>
                        </a:rPr>
                        <a:t> відносини</a:t>
                      </a:r>
                      <a:endParaRPr lang="uk-UA" sz="25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500" b="1" dirty="0">
                          <a:latin typeface="Arial" pitchFamily="34" charset="0"/>
                          <a:cs typeface="Arial" pitchFamily="34" charset="0"/>
                        </a:rPr>
                        <a:t>77</a:t>
                      </a:r>
                    </a:p>
                  </a:txBody>
                  <a:tcPr marT="45721" marB="45721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277">
                <a:tc>
                  <a:txBody>
                    <a:bodyPr/>
                    <a:lstStyle/>
                    <a:p>
                      <a:r>
                        <a:rPr lang="uk-UA" sz="2500" b="0" dirty="0">
                          <a:latin typeface="Arial" pitchFamily="34" charset="0"/>
                          <a:cs typeface="Arial" pitchFamily="34" charset="0"/>
                        </a:rPr>
                        <a:t>Міжнародна інформація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500" b="1" dirty="0"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277">
                <a:tc>
                  <a:txBody>
                    <a:bodyPr/>
                    <a:lstStyle/>
                    <a:p>
                      <a:r>
                        <a:rPr lang="uk-UA" sz="2500" b="0" dirty="0">
                          <a:latin typeface="Arial" pitchFamily="34" charset="0"/>
                          <a:cs typeface="Arial" pitchFamily="34" charset="0"/>
                        </a:rPr>
                        <a:t>Країнознавство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500" b="1" dirty="0"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</a:p>
                  </a:txBody>
                  <a:tcPr marT="45721" marB="45721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9546">
                <a:tc>
                  <a:txBody>
                    <a:bodyPr/>
                    <a:lstStyle/>
                    <a:p>
                      <a:r>
                        <a:rPr lang="uk-UA" sz="2500" b="0" dirty="0">
                          <a:latin typeface="Arial" pitchFamily="34" charset="0"/>
                          <a:cs typeface="Arial" pitchFamily="34" charset="0"/>
                        </a:rPr>
                        <a:t>Міжнародна безпека і кризовий менеджмент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500" b="1" dirty="0">
                          <a:latin typeface="Arial" pitchFamily="34" charset="0"/>
                          <a:cs typeface="Arial" pitchFamily="34" charset="0"/>
                        </a:rPr>
                        <a:t>17</a:t>
                      </a:r>
                    </a:p>
                  </a:txBody>
                  <a:tcPr marT="45721" marB="45721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95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500" b="0" dirty="0">
                          <a:latin typeface="Arial" pitchFamily="34" charset="0"/>
                          <a:cs typeface="Arial" pitchFamily="34" charset="0"/>
                        </a:rPr>
                        <a:t>Міжнародні економічні відносини</a:t>
                      </a: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500" b="1" dirty="0">
                          <a:latin typeface="Arial" pitchFamily="34" charset="0"/>
                          <a:cs typeface="Arial" pitchFamily="34" charset="0"/>
                        </a:rPr>
                        <a:t>40</a:t>
                      </a:r>
                    </a:p>
                  </a:txBody>
                  <a:tcPr marT="45721" marB="45721" anchor="ctr"/>
                </a:tc>
                <a:extLst>
                  <a:ext uri="{0D108BD9-81ED-4DB2-BD59-A6C34878D82A}">
                    <a16:rowId xmlns:a16="http://schemas.microsoft.com/office/drawing/2014/main" val="1806189013"/>
                  </a:ext>
                </a:extLst>
              </a:tr>
              <a:tr h="548277">
                <a:tc>
                  <a:txBody>
                    <a:bodyPr/>
                    <a:lstStyle/>
                    <a:p>
                      <a:r>
                        <a:rPr lang="uk-UA" sz="2500" b="0" dirty="0">
                          <a:latin typeface="Arial" pitchFamily="34" charset="0"/>
                          <a:cs typeface="Arial" pitchFamily="34" charset="0"/>
                        </a:rPr>
                        <a:t>Міжнародний бізнес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500" b="1" dirty="0">
                          <a:latin typeface="Arial" pitchFamily="34" charset="0"/>
                          <a:cs typeface="Arial" pitchFamily="34" charset="0"/>
                        </a:rPr>
                        <a:t>41</a:t>
                      </a:r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8277">
                <a:tc>
                  <a:txBody>
                    <a:bodyPr/>
                    <a:lstStyle/>
                    <a:p>
                      <a:r>
                        <a:rPr lang="uk-UA" sz="2500" b="0" dirty="0">
                          <a:latin typeface="Arial" pitchFamily="34" charset="0"/>
                          <a:cs typeface="Arial" pitchFamily="34" charset="0"/>
                        </a:rPr>
                        <a:t>Міжнародне право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r>
                        <a:rPr lang="uk-UA" sz="2500" b="1" dirty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8277">
                <a:tc>
                  <a:txBody>
                    <a:bodyPr/>
                    <a:lstStyle/>
                    <a:p>
                      <a:r>
                        <a:rPr lang="uk-UA" sz="2500" b="0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Всього по факультету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500" b="1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286</a:t>
                      </a:r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9968" name="Місце для номера слайда 3">
            <a:extLst>
              <a:ext uri="{FF2B5EF4-FFF2-40B4-BE49-F238E27FC236}">
                <a16:creationId xmlns:a16="http://schemas.microsoft.com/office/drawing/2014/main" id="{AE81FC7A-D355-4DF9-B164-108847EDD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endParaRPr lang="uk-UA" altLang="uk-UA" sz="1200">
              <a:solidFill>
                <a:srgbClr val="BCBCBC"/>
              </a:solidFill>
            </a:endParaRPr>
          </a:p>
        </p:txBody>
      </p:sp>
    </p:spTree>
  </p:cSld>
  <p:clrMapOvr>
    <a:masterClrMapping/>
  </p:clrMapOvr>
  <p:transition>
    <p:wipe dir="r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4E60F8-4F8A-4D19-8638-53AB6138D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74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FF"/>
                </a:solidFill>
              </a:rPr>
              <a:t>http://intrel.lnu.edu.ua</a:t>
            </a:r>
            <a:endParaRPr lang="uk-UA" dirty="0">
              <a:solidFill>
                <a:srgbClr val="0000FF"/>
              </a:solidFill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54712F8-D5E9-6D09-2C1F-8F83856106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0773B63-69C5-FDD6-EBBA-F2FED4F43B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035011"/>
            <a:ext cx="8686800" cy="542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237891"/>
      </p:ext>
    </p:extLst>
  </p:cSld>
  <p:clrMapOvr>
    <a:masterClrMapping/>
  </p:clrMapOvr>
  <p:transition>
    <p:wipe dir="r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072117-DFCF-4F5B-828A-DAABD8CDA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18"/>
            <a:ext cx="8229600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700" dirty="0">
                <a:solidFill>
                  <a:srgbClr val="0000FF"/>
                </a:solidFill>
              </a:rPr>
              <a:t>https://www.facebook.com/groups/intrel.lnu</a:t>
            </a:r>
            <a:endParaRPr lang="uk-UA" sz="2700" dirty="0">
              <a:solidFill>
                <a:srgbClr val="0000FF"/>
              </a:solidFill>
            </a:endParaRPr>
          </a:p>
        </p:txBody>
      </p:sp>
      <p:pic>
        <p:nvPicPr>
          <p:cNvPr id="44035" name="Picture 5">
            <a:extLst>
              <a:ext uri="{FF2B5EF4-FFF2-40B4-BE49-F238E27FC236}">
                <a16:creationId xmlns:a16="http://schemas.microsoft.com/office/drawing/2014/main" id="{3CC6FD3A-0CF5-4137-B9F8-C12802769B5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7430" y="1062798"/>
            <a:ext cx="8749140" cy="5468626"/>
          </a:xfrm>
          <a:noFill/>
        </p:spPr>
      </p:pic>
    </p:spTree>
  </p:cSld>
  <p:clrMapOvr>
    <a:masterClrMapping/>
  </p:clrMapOvr>
  <p:transition>
    <p:wipe dir="r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072117-DFCF-4F5B-828A-DAABD8CDA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18"/>
            <a:ext cx="8229600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uk-UA" sz="4800" dirty="0">
                <a:solidFill>
                  <a:srgbClr val="0000FF"/>
                </a:solidFill>
              </a:rPr>
              <a:t>Телеграм</a:t>
            </a:r>
            <a:endParaRPr lang="uk-UA" sz="2700" dirty="0">
              <a:solidFill>
                <a:srgbClr val="0000FF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B41B45-BED8-8D4B-A847-D0F78D7BE787}"/>
              </a:ext>
            </a:extLst>
          </p:cNvPr>
          <p:cNvSpPr txBox="1"/>
          <p:nvPr/>
        </p:nvSpPr>
        <p:spPr>
          <a:xfrm>
            <a:off x="626546" y="6068338"/>
            <a:ext cx="789090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uk-UA" sz="3200" dirty="0">
              <a:ln w="6350">
                <a:noFill/>
              </a:ln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B628355-396B-87C2-077A-D36629292E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b="1" dirty="0">
                <a:solidFill>
                  <a:srgbClr val="0000FF"/>
                </a:solidFill>
                <a:latin typeface="+mj-lt"/>
              </a:rPr>
              <a:t>Intrel Official</a:t>
            </a:r>
            <a:endParaRPr lang="uk-UA" sz="3600" b="1" dirty="0">
              <a:solidFill>
                <a:srgbClr val="0000FF"/>
              </a:solidFill>
              <a:latin typeface="+mj-lt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r">
              <a:spcBef>
                <a:spcPts val="0"/>
              </a:spcBef>
              <a:spcAft>
                <a:spcPts val="1200"/>
              </a:spcAft>
            </a:pPr>
            <a:r>
              <a:rPr lang="en-US" sz="3600" i="1" dirty="0">
                <a:solidFill>
                  <a:srgbClr val="0000FF"/>
                </a:solidFill>
                <a:latin typeface="+mj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https://t.me/intrel_lnu</a:t>
            </a:r>
            <a:endParaRPr lang="uk-UA" sz="3600" i="1" dirty="0">
              <a:solidFill>
                <a:srgbClr val="0000FF"/>
              </a:solidFill>
              <a:latin typeface="+mj-lt"/>
            </a:endParaRPr>
          </a:p>
          <a:p>
            <a:r>
              <a:rPr lang="ru-RU" sz="3600" b="1" dirty="0">
                <a:solidFill>
                  <a:srgbClr val="0000FF"/>
                </a:solidFill>
                <a:latin typeface="+mj-lt"/>
              </a:rPr>
              <a:t>Профбюро </a:t>
            </a:r>
            <a:r>
              <a:rPr lang="ru-RU" sz="3600" b="1" dirty="0" err="1">
                <a:solidFill>
                  <a:srgbClr val="0000FF"/>
                </a:solidFill>
                <a:latin typeface="+mj-lt"/>
              </a:rPr>
              <a:t>студентів</a:t>
            </a:r>
            <a:r>
              <a:rPr lang="ru-RU" sz="3600" b="1" dirty="0">
                <a:solidFill>
                  <a:srgbClr val="0000FF"/>
                </a:solidFill>
                <a:latin typeface="+mj-lt"/>
              </a:rPr>
              <a:t> факультету </a:t>
            </a:r>
            <a:r>
              <a:rPr lang="ru-RU" sz="3600" b="1" dirty="0" err="1">
                <a:solidFill>
                  <a:srgbClr val="0000FF"/>
                </a:solidFill>
                <a:latin typeface="+mj-lt"/>
              </a:rPr>
              <a:t>міжнародних</a:t>
            </a:r>
            <a:r>
              <a:rPr lang="ru-RU" sz="36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ru-RU" sz="3600" b="1" dirty="0" err="1">
                <a:solidFill>
                  <a:srgbClr val="0000FF"/>
                </a:solidFill>
                <a:latin typeface="+mj-lt"/>
              </a:rPr>
              <a:t>відносин</a:t>
            </a:r>
            <a:endParaRPr lang="uk-UA" sz="3600" b="1" dirty="0">
              <a:solidFill>
                <a:srgbClr val="0000FF"/>
              </a:solidFill>
              <a:latin typeface="+mj-lt"/>
            </a:endParaRPr>
          </a:p>
          <a:p>
            <a:pPr algn="r">
              <a:spcBef>
                <a:spcPts val="0"/>
              </a:spcBef>
            </a:pPr>
            <a:r>
              <a:rPr lang="en-US" sz="3600" i="1" dirty="0">
                <a:solidFill>
                  <a:srgbClr val="0000FF"/>
                </a:solidFill>
                <a:latin typeface="+mj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https://t.me/profburo_intre</a:t>
            </a:r>
            <a:r>
              <a:rPr lang="uk-UA" sz="3600" i="1" dirty="0">
                <a:solidFill>
                  <a:srgbClr val="0000FF"/>
                </a:solidFill>
                <a:latin typeface="+mj-lt"/>
              </a:rPr>
              <a:t> </a:t>
            </a:r>
          </a:p>
          <a:p>
            <a:endParaRPr lang="uk-UA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84242523"/>
      </p:ext>
    </p:extLst>
  </p:cSld>
  <p:clrMapOvr>
    <a:masterClrMapping/>
  </p:clrMapOvr>
  <p:transition>
    <p:wipe dir="r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4" name="Google Shape;7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48275" y="1142199"/>
            <a:ext cx="4225657" cy="3431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ED02A45B-E8AD-4CB1-9FD5-D16592BD36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013" y="234950"/>
            <a:ext cx="8216900" cy="10541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uk-UA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Студентські організації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8E907735-88DF-41D8-9331-D7D9251688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endParaRPr lang="uk-UA" altLang="uk-UA"/>
          </a:p>
        </p:txBody>
      </p:sp>
      <p:sp>
        <p:nvSpPr>
          <p:cNvPr id="8196" name="Rectangle 4">
            <a:extLst>
              <a:ext uri="{FF2B5EF4-FFF2-40B4-BE49-F238E27FC236}">
                <a16:creationId xmlns:a16="http://schemas.microsoft.com/office/drawing/2014/main" id="{E011FB8D-1546-4559-9059-33D8E8AD99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endParaRPr lang="uk-UA" altLang="uk-UA"/>
          </a:p>
        </p:txBody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F7F00FB4-44D9-4AD1-96CD-9AE60D209C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endParaRPr lang="uk-UA" altLang="uk-UA"/>
          </a:p>
        </p:txBody>
      </p:sp>
      <p:sp>
        <p:nvSpPr>
          <p:cNvPr id="576518" name="Rectangle 6">
            <a:extLst>
              <a:ext uri="{FF2B5EF4-FFF2-40B4-BE49-F238E27FC236}">
                <a16:creationId xmlns:a16="http://schemas.microsoft.com/office/drawing/2014/main" id="{D76D0504-9F24-4797-9150-0D3C3F575D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463" y="1712913"/>
            <a:ext cx="8589962" cy="25384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7663" indent="-347663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uk-UA" sz="3600" b="0" dirty="0">
                <a:latin typeface="Arial" charset="0"/>
              </a:rPr>
              <a:t>Центр “Молода дипломатія”</a:t>
            </a:r>
          </a:p>
          <a:p>
            <a:pPr marL="354013" indent="-354013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uk-UA" sz="3600" b="0" dirty="0">
                <a:latin typeface="Arial" charset="0"/>
              </a:rPr>
              <a:t>Студентське самоврядування</a:t>
            </a:r>
          </a:p>
          <a:p>
            <a:pPr marL="354013" indent="-354013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uk-UA" sz="3600" b="0" dirty="0">
                <a:latin typeface="Arial" charset="0"/>
              </a:rPr>
              <a:t>Профспілкова організація </a:t>
            </a:r>
            <a:endParaRPr lang="en-US" sz="3600" b="0" dirty="0">
              <a:latin typeface="Arial" charset="0"/>
            </a:endParaRPr>
          </a:p>
          <a:p>
            <a:pPr marL="354013" indent="-354013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uk-UA" sz="3600" b="0" dirty="0">
                <a:latin typeface="Arial" charset="0"/>
              </a:rPr>
              <a:t>Рада молодих вчених</a:t>
            </a:r>
            <a:endParaRPr lang="ru-RU" sz="3600" b="0" dirty="0">
              <a:latin typeface="Arial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54DF40E6-5839-4B75-81C6-8A583486C0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275" y="223838"/>
            <a:ext cx="8275638" cy="1719262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uk-UA" sz="4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Спеціальності</a:t>
            </a:r>
          </a:p>
          <a:p>
            <a:pPr algn="ctr">
              <a:defRPr/>
            </a:pPr>
            <a:r>
              <a:rPr lang="uk-UA" altLang="uk-UA" sz="40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Освітні програми</a:t>
            </a:r>
          </a:p>
          <a:p>
            <a:pPr algn="ctr">
              <a:defRPr/>
            </a:pPr>
            <a:r>
              <a:rPr lang="uk-UA" altLang="uk-UA" sz="3000" i="1" dirty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(бакалаврат)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BA2961CE-8519-413F-9F65-A77CC93EE9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endParaRPr lang="uk-UA" altLang="uk-UA"/>
          </a:p>
        </p:txBody>
      </p:sp>
      <p:sp>
        <p:nvSpPr>
          <p:cNvPr id="9220" name="Rectangle 4">
            <a:extLst>
              <a:ext uri="{FF2B5EF4-FFF2-40B4-BE49-F238E27FC236}">
                <a16:creationId xmlns:a16="http://schemas.microsoft.com/office/drawing/2014/main" id="{3289E146-4EAE-497B-B1AF-8A61002A38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endParaRPr lang="uk-UA" altLang="uk-UA"/>
          </a:p>
        </p:txBody>
      </p:sp>
      <p:sp>
        <p:nvSpPr>
          <p:cNvPr id="9221" name="Rectangle 5">
            <a:extLst>
              <a:ext uri="{FF2B5EF4-FFF2-40B4-BE49-F238E27FC236}">
                <a16:creationId xmlns:a16="http://schemas.microsoft.com/office/drawing/2014/main" id="{EEE69A23-35CC-4C40-A558-0263F889E2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endParaRPr lang="uk-UA" altLang="uk-UA"/>
          </a:p>
        </p:txBody>
      </p:sp>
      <p:sp>
        <p:nvSpPr>
          <p:cNvPr id="9222" name="Rectangle 6">
            <a:extLst>
              <a:ext uri="{FF2B5EF4-FFF2-40B4-BE49-F238E27FC236}">
                <a16:creationId xmlns:a16="http://schemas.microsoft.com/office/drawing/2014/main" id="{0AA1073E-4D78-4521-8F8E-9D7BF6B3B9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463" y="2211388"/>
            <a:ext cx="8580437" cy="446276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Aft>
                <a:spcPts val="1800"/>
              </a:spcAft>
              <a:buFont typeface="Arial" charset="0"/>
              <a:buChar char="•"/>
              <a:defRPr/>
            </a:pPr>
            <a:r>
              <a:rPr lang="ru-RU" altLang="uk-UA" sz="3200" b="0" dirty="0" err="1">
                <a:latin typeface="Arial" charset="0"/>
              </a:rPr>
              <a:t>Міжнародні</a:t>
            </a:r>
            <a:r>
              <a:rPr lang="ru-RU" altLang="uk-UA" sz="3200" b="0" dirty="0">
                <a:latin typeface="Arial" charset="0"/>
              </a:rPr>
              <a:t> </a:t>
            </a:r>
            <a:r>
              <a:rPr lang="ru-RU" altLang="uk-UA" sz="3200" b="0" dirty="0" err="1">
                <a:latin typeface="Arial" charset="0"/>
              </a:rPr>
              <a:t>відносини</a:t>
            </a:r>
            <a:r>
              <a:rPr lang="ru-RU" altLang="uk-UA" sz="3200" b="0" dirty="0">
                <a:latin typeface="Arial" charset="0"/>
              </a:rPr>
              <a:t>, </a:t>
            </a:r>
            <a:r>
              <a:rPr lang="ru-RU" altLang="uk-UA" sz="3200" b="0" dirty="0" err="1">
                <a:latin typeface="Arial" charset="0"/>
              </a:rPr>
              <a:t>суспільні</a:t>
            </a:r>
            <a:r>
              <a:rPr lang="ru-RU" altLang="uk-UA" sz="3200" b="0" dirty="0">
                <a:latin typeface="Arial" charset="0"/>
              </a:rPr>
              <a:t> </a:t>
            </a:r>
            <a:r>
              <a:rPr lang="ru-RU" altLang="uk-UA" sz="3200" b="0" dirty="0" err="1">
                <a:latin typeface="Arial" charset="0"/>
              </a:rPr>
              <a:t>комунікації</a:t>
            </a:r>
            <a:r>
              <a:rPr lang="ru-RU" altLang="uk-UA" sz="3200" b="0" dirty="0">
                <a:latin typeface="Arial" charset="0"/>
              </a:rPr>
              <a:t> та </a:t>
            </a:r>
            <a:r>
              <a:rPr lang="ru-RU" altLang="uk-UA" sz="3200" b="0" dirty="0" err="1">
                <a:latin typeface="Arial" charset="0"/>
              </a:rPr>
              <a:t>регіональні</a:t>
            </a:r>
            <a:r>
              <a:rPr lang="ru-RU" altLang="uk-UA" sz="3200" b="0" dirty="0">
                <a:latin typeface="Arial" charset="0"/>
              </a:rPr>
              <a:t> </a:t>
            </a:r>
            <a:r>
              <a:rPr lang="ru-RU" altLang="uk-UA" sz="3200" b="0" dirty="0" err="1">
                <a:latin typeface="Arial" charset="0"/>
              </a:rPr>
              <a:t>студії</a:t>
            </a:r>
            <a:endParaRPr lang="ru-RU" altLang="uk-UA" sz="3200" b="0" dirty="0">
              <a:latin typeface="Arial" charset="0"/>
            </a:endParaRPr>
          </a:p>
          <a:p>
            <a:pPr marL="914400" lvl="1" indent="-457200">
              <a:spcAft>
                <a:spcPts val="1800"/>
              </a:spcAft>
              <a:buFont typeface="Wingdings" pitchFamily="2" charset="2"/>
              <a:buChar char="v"/>
              <a:defRPr/>
            </a:pPr>
            <a:r>
              <a:rPr lang="uk-UA" altLang="uk-UA" sz="3200" b="0" dirty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міжнародні відносини</a:t>
            </a:r>
          </a:p>
          <a:p>
            <a:pPr marL="914400" lvl="1" indent="-457200">
              <a:spcAft>
                <a:spcPts val="1800"/>
              </a:spcAft>
              <a:buFont typeface="Wingdings" pitchFamily="2" charset="2"/>
              <a:buChar char="v"/>
              <a:defRPr/>
            </a:pPr>
            <a:r>
              <a:rPr lang="uk-UA" altLang="uk-UA" sz="3200" b="0" dirty="0" err="1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європеїстика</a:t>
            </a:r>
            <a:endParaRPr lang="uk-UA" altLang="uk-UA" sz="3200" b="0" dirty="0">
              <a:solidFill>
                <a:schemeClr val="accent5">
                  <a:lumMod val="50000"/>
                </a:schemeClr>
              </a:solidFill>
              <a:latin typeface="Arial" charset="0"/>
            </a:endParaRPr>
          </a:p>
          <a:p>
            <a:pPr marL="914400" lvl="1" indent="-457200">
              <a:spcAft>
                <a:spcPts val="1800"/>
              </a:spcAft>
              <a:buFont typeface="Wingdings" pitchFamily="2" charset="2"/>
              <a:buChar char="v"/>
              <a:defRPr/>
            </a:pPr>
            <a:r>
              <a:rPr lang="uk-UA" altLang="uk-UA" sz="3200" b="0" dirty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міжнародна інформація</a:t>
            </a:r>
            <a:endParaRPr lang="ru-RU" altLang="uk-UA" sz="3200" b="0" dirty="0">
              <a:solidFill>
                <a:schemeClr val="accent5">
                  <a:lumMod val="50000"/>
                </a:schemeClr>
              </a:solidFill>
              <a:latin typeface="Arial" charset="0"/>
            </a:endParaRPr>
          </a:p>
          <a:p>
            <a:pPr marL="914400" lvl="1" indent="-457200">
              <a:spcAft>
                <a:spcPts val="1800"/>
              </a:spcAft>
              <a:buFont typeface="Wingdings" pitchFamily="2" charset="2"/>
              <a:buChar char="v"/>
              <a:defRPr/>
            </a:pPr>
            <a:r>
              <a:rPr lang="uk-UA" altLang="uk-UA" sz="3200" b="0" dirty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міжнародна безпека та кризовий менеджмент</a:t>
            </a:r>
          </a:p>
        </p:txBody>
      </p:sp>
    </p:spTree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>
            <a:extLst>
              <a:ext uri="{FF2B5EF4-FFF2-40B4-BE49-F238E27FC236}">
                <a16:creationId xmlns:a16="http://schemas.microsoft.com/office/drawing/2014/main" id="{D3B50FF0-3443-42B5-97A7-29DD8FB799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endParaRPr lang="uk-UA" altLang="uk-UA"/>
          </a:p>
        </p:txBody>
      </p:sp>
      <p:sp>
        <p:nvSpPr>
          <p:cNvPr id="10243" name="Rectangle 4">
            <a:extLst>
              <a:ext uri="{FF2B5EF4-FFF2-40B4-BE49-F238E27FC236}">
                <a16:creationId xmlns:a16="http://schemas.microsoft.com/office/drawing/2014/main" id="{8D2A57C3-23EE-4117-BAF2-87E2280C09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endParaRPr lang="uk-UA" altLang="uk-UA"/>
          </a:p>
        </p:txBody>
      </p:sp>
      <p:sp>
        <p:nvSpPr>
          <p:cNvPr id="10244" name="Rectangle 5">
            <a:extLst>
              <a:ext uri="{FF2B5EF4-FFF2-40B4-BE49-F238E27FC236}">
                <a16:creationId xmlns:a16="http://schemas.microsoft.com/office/drawing/2014/main" id="{7806AEFC-D4C6-4023-9214-B7E10F040E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endParaRPr lang="uk-UA" altLang="uk-UA"/>
          </a:p>
        </p:txBody>
      </p:sp>
      <p:sp>
        <p:nvSpPr>
          <p:cNvPr id="9222" name="Rectangle 6">
            <a:extLst>
              <a:ext uri="{FF2B5EF4-FFF2-40B4-BE49-F238E27FC236}">
                <a16:creationId xmlns:a16="http://schemas.microsoft.com/office/drawing/2014/main" id="{893DAC11-00A2-491B-8BE4-2E5859E8BA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463" y="2211388"/>
            <a:ext cx="8580437" cy="455509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Aft>
                <a:spcPts val="1200"/>
              </a:spcAft>
              <a:buFont typeface="Arial" charset="0"/>
              <a:buChar char="•"/>
              <a:defRPr/>
            </a:pPr>
            <a:r>
              <a:rPr lang="uk-UA" altLang="uk-UA" sz="4000" b="0" dirty="0">
                <a:latin typeface="Arial" charset="0"/>
              </a:rPr>
              <a:t>Міжнародні економічні відносини</a:t>
            </a:r>
          </a:p>
          <a:p>
            <a:pPr marL="914400" lvl="1" indent="-457200">
              <a:spcAft>
                <a:spcPts val="1200"/>
              </a:spcAft>
              <a:buFont typeface="Wingdings" pitchFamily="2" charset="2"/>
              <a:buChar char="v"/>
              <a:defRPr/>
            </a:pPr>
            <a:r>
              <a:rPr lang="uk-UA" altLang="uk-UA" sz="4000" b="0" dirty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міжнародні економічні відносини</a:t>
            </a:r>
          </a:p>
          <a:p>
            <a:pPr marL="914400" lvl="1" indent="-457200">
              <a:spcAft>
                <a:spcPts val="2400"/>
              </a:spcAft>
              <a:buFont typeface="Wingdings" pitchFamily="2" charset="2"/>
              <a:buChar char="v"/>
              <a:defRPr/>
            </a:pPr>
            <a:r>
              <a:rPr lang="uk-UA" altLang="uk-UA" sz="4000" b="0" dirty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міжнародний бізнес</a:t>
            </a:r>
          </a:p>
          <a:p>
            <a:pPr lvl="1" indent="-457200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uk-UA" altLang="uk-UA" sz="4000" b="0" dirty="0">
                <a:latin typeface="Arial" charset="0"/>
              </a:rPr>
              <a:t>Міжнародне право</a:t>
            </a:r>
          </a:p>
          <a:p>
            <a:pPr marL="1017588" lvl="1" indent="-571500">
              <a:spcAft>
                <a:spcPts val="1200"/>
              </a:spcAft>
              <a:buFont typeface="Wingdings" panose="05000000000000000000" pitchFamily="2" charset="2"/>
              <a:buChar char="v"/>
              <a:defRPr/>
            </a:pPr>
            <a:r>
              <a:rPr lang="uk-UA" altLang="uk-UA" sz="4000" b="0" dirty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міжнародне право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44EF79F5-829D-45A4-A454-CD99A01BD6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275" y="223838"/>
            <a:ext cx="8275638" cy="1719262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uk-UA" sz="4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Спеціальності</a:t>
            </a:r>
          </a:p>
          <a:p>
            <a:pPr algn="ctr">
              <a:defRPr/>
            </a:pPr>
            <a:r>
              <a:rPr lang="uk-UA" altLang="uk-UA" sz="40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Освітні програми</a:t>
            </a:r>
          </a:p>
          <a:p>
            <a:pPr algn="ctr">
              <a:defRPr/>
            </a:pPr>
            <a:r>
              <a:rPr lang="uk-UA" altLang="uk-UA" sz="3000" i="1" dirty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(бакалаврат)</a:t>
            </a:r>
          </a:p>
        </p:txBody>
      </p:sp>
    </p:spTree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50FC7BEA-03CA-4EEA-8120-69409737C1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013" y="234950"/>
            <a:ext cx="8274050" cy="10541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uk-UA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Кваліфікації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8C782604-BD0F-40F9-B495-0AD679EE3D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endParaRPr lang="uk-UA" altLang="uk-UA"/>
          </a:p>
        </p:txBody>
      </p:sp>
      <p:sp>
        <p:nvSpPr>
          <p:cNvPr id="17412" name="Rectangle 4">
            <a:extLst>
              <a:ext uri="{FF2B5EF4-FFF2-40B4-BE49-F238E27FC236}">
                <a16:creationId xmlns:a16="http://schemas.microsoft.com/office/drawing/2014/main" id="{89DD4ABA-A4D7-4193-9E09-F5AFF369ED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endParaRPr lang="uk-UA" altLang="uk-UA"/>
          </a:p>
        </p:txBody>
      </p:sp>
      <p:sp>
        <p:nvSpPr>
          <p:cNvPr id="17413" name="Rectangle 5">
            <a:extLst>
              <a:ext uri="{FF2B5EF4-FFF2-40B4-BE49-F238E27FC236}">
                <a16:creationId xmlns:a16="http://schemas.microsoft.com/office/drawing/2014/main" id="{6BCCE87D-13D3-4CFC-B64B-9B5092EC5C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endParaRPr lang="uk-UA" altLang="uk-UA"/>
          </a:p>
        </p:txBody>
      </p:sp>
      <p:sp>
        <p:nvSpPr>
          <p:cNvPr id="17414" name="Rectangle 6">
            <a:extLst>
              <a:ext uri="{FF2B5EF4-FFF2-40B4-BE49-F238E27FC236}">
                <a16:creationId xmlns:a16="http://schemas.microsoft.com/office/drawing/2014/main" id="{82A9FF16-47AC-4D13-B23C-3D6BE0A2B3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700" y="1528750"/>
            <a:ext cx="8450263" cy="517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uk-UA" altLang="uk-UA" sz="3000" u="sng" dirty="0">
                <a:latin typeface="Arial" panose="020B0604020202020204" pitchFamily="34" charset="0"/>
              </a:rPr>
              <a:t>Міжнародні відносини</a:t>
            </a:r>
          </a:p>
          <a:p>
            <a:r>
              <a:rPr lang="uk-UA" altLang="uk-UA" sz="3000" b="0" dirty="0">
                <a:solidFill>
                  <a:schemeClr val="bg1"/>
                </a:solidFill>
                <a:latin typeface="Arial" panose="020B0604020202020204" pitchFamily="34" charset="0"/>
              </a:rPr>
              <a:t>Політолог-міжнародник. Перекладач</a:t>
            </a:r>
          </a:p>
          <a:p>
            <a:pPr>
              <a:spcBef>
                <a:spcPts val="1200"/>
              </a:spcBef>
            </a:pPr>
            <a:r>
              <a:rPr lang="uk-UA" altLang="uk-UA" sz="3000" u="sng" dirty="0" err="1">
                <a:latin typeface="Arial" panose="020B0604020202020204" pitchFamily="34" charset="0"/>
              </a:rPr>
              <a:t>Європеїстика</a:t>
            </a:r>
            <a:endParaRPr lang="uk-UA" altLang="uk-UA" sz="3000" u="sng" dirty="0">
              <a:latin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uk-UA" altLang="uk-UA" sz="3000" b="0" dirty="0">
                <a:solidFill>
                  <a:schemeClr val="bg1"/>
                </a:solidFill>
                <a:latin typeface="Arial" panose="020B0604020202020204" pitchFamily="34" charset="0"/>
              </a:rPr>
              <a:t>Політолог-міжнародник. Перекладач</a:t>
            </a:r>
          </a:p>
          <a:p>
            <a:pPr>
              <a:spcAft>
                <a:spcPts val="0"/>
              </a:spcAft>
            </a:pPr>
            <a:r>
              <a:rPr lang="ru-RU" altLang="uk-UA" sz="3000" u="sng" dirty="0" err="1">
                <a:latin typeface="Arial" panose="020B0604020202020204" pitchFamily="34" charset="0"/>
              </a:rPr>
              <a:t>Міжнародна</a:t>
            </a:r>
            <a:r>
              <a:rPr lang="ru-RU" altLang="uk-UA" sz="3000" u="sng" dirty="0">
                <a:latin typeface="Arial" panose="020B0604020202020204" pitchFamily="34" charset="0"/>
              </a:rPr>
              <a:t> </a:t>
            </a:r>
            <a:r>
              <a:rPr lang="ru-RU" altLang="uk-UA" sz="3000" u="sng" dirty="0" err="1">
                <a:latin typeface="Arial" panose="020B0604020202020204" pitchFamily="34" charset="0"/>
              </a:rPr>
              <a:t>безпека</a:t>
            </a:r>
            <a:r>
              <a:rPr lang="ru-RU" altLang="uk-UA" sz="3000" u="sng" dirty="0">
                <a:latin typeface="Arial" panose="020B0604020202020204" pitchFamily="34" charset="0"/>
              </a:rPr>
              <a:t> та </a:t>
            </a:r>
            <a:r>
              <a:rPr lang="uk-UA" altLang="uk-UA" sz="3000" u="sng" dirty="0">
                <a:latin typeface="Arial" panose="020B0604020202020204" pitchFamily="34" charset="0"/>
              </a:rPr>
              <a:t>кризовий</a:t>
            </a:r>
            <a:r>
              <a:rPr lang="en-US" altLang="uk-UA" sz="3000" u="sng" dirty="0">
                <a:latin typeface="Arial" panose="020B0604020202020204" pitchFamily="34" charset="0"/>
              </a:rPr>
              <a:t> </a:t>
            </a:r>
            <a:r>
              <a:rPr lang="uk-UA" altLang="uk-UA" sz="3000" u="sng" dirty="0">
                <a:latin typeface="Arial" panose="020B0604020202020204" pitchFamily="34" charset="0"/>
              </a:rPr>
              <a:t>менеджмент</a:t>
            </a:r>
          </a:p>
          <a:p>
            <a:pPr>
              <a:spcAft>
                <a:spcPts val="1200"/>
              </a:spcAft>
            </a:pPr>
            <a:r>
              <a:rPr lang="uk-UA" altLang="uk-UA" sz="3000" b="0" dirty="0">
                <a:solidFill>
                  <a:schemeClr val="bg1"/>
                </a:solidFill>
                <a:latin typeface="Arial" panose="020B0604020202020204" pitchFamily="34" charset="0"/>
              </a:rPr>
              <a:t>Політолог-міжнародник. Перекладач</a:t>
            </a:r>
            <a:endParaRPr lang="uk-UA" altLang="uk-UA" sz="3000" u="sng" dirty="0">
              <a:latin typeface="Arial" panose="020B0604020202020204" pitchFamily="34" charset="0"/>
            </a:endParaRPr>
          </a:p>
          <a:p>
            <a:r>
              <a:rPr lang="uk-UA" altLang="uk-UA" sz="3000" u="sng" dirty="0">
                <a:latin typeface="Arial" panose="020B0604020202020204" pitchFamily="34" charset="0"/>
              </a:rPr>
              <a:t>Міжнародна інформація</a:t>
            </a:r>
          </a:p>
          <a:p>
            <a:r>
              <a:rPr lang="uk-UA" altLang="uk-UA" sz="3000" b="0" dirty="0">
                <a:solidFill>
                  <a:schemeClr val="bg1"/>
                </a:solidFill>
                <a:latin typeface="Arial Unicode MS" pitchFamily="34" charset="-128"/>
              </a:rPr>
              <a:t>Інформаційний аналітик-міжнародник. Перекладач</a:t>
            </a:r>
            <a:endParaRPr lang="en-US" altLang="uk-UA" sz="3000" b="0" dirty="0">
              <a:solidFill>
                <a:schemeClr val="bg1"/>
              </a:solidFill>
              <a:latin typeface="Arial Unicode MS" pitchFamily="34" charset="-128"/>
            </a:endParaRPr>
          </a:p>
        </p:txBody>
      </p:sp>
    </p:spTree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7722375C-A0ED-4468-8005-7FC568BE10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013" y="234950"/>
            <a:ext cx="8274050" cy="10541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uk-UA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Кваліфікації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F028DC46-2904-4244-91BF-82041950FB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endParaRPr lang="uk-UA" altLang="uk-UA"/>
          </a:p>
        </p:txBody>
      </p:sp>
      <p:sp>
        <p:nvSpPr>
          <p:cNvPr id="18436" name="Rectangle 4">
            <a:extLst>
              <a:ext uri="{FF2B5EF4-FFF2-40B4-BE49-F238E27FC236}">
                <a16:creationId xmlns:a16="http://schemas.microsoft.com/office/drawing/2014/main" id="{D6A3334D-6BA4-4493-9E5D-66D9D8E695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endParaRPr lang="uk-UA" altLang="uk-UA"/>
          </a:p>
        </p:txBody>
      </p:sp>
      <p:sp>
        <p:nvSpPr>
          <p:cNvPr id="18437" name="Rectangle 5">
            <a:extLst>
              <a:ext uri="{FF2B5EF4-FFF2-40B4-BE49-F238E27FC236}">
                <a16:creationId xmlns:a16="http://schemas.microsoft.com/office/drawing/2014/main" id="{33440190-79CD-4D65-AF73-EC748885D1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endParaRPr lang="uk-UA" altLang="uk-UA"/>
          </a:p>
        </p:txBody>
      </p:sp>
      <p:sp>
        <p:nvSpPr>
          <p:cNvPr id="588806" name="Rectangle 6">
            <a:extLst>
              <a:ext uri="{FF2B5EF4-FFF2-40B4-BE49-F238E27FC236}">
                <a16:creationId xmlns:a16="http://schemas.microsoft.com/office/drawing/2014/main" id="{841924F0-B7F6-4DEC-B61C-852DB538D9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700" y="1846263"/>
            <a:ext cx="8450263" cy="2862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uk-UA" sz="3600" u="sng" dirty="0">
                <a:latin typeface="Arial" charset="0"/>
              </a:rPr>
              <a:t>Міжнародні економічні відносини</a:t>
            </a:r>
          </a:p>
          <a:p>
            <a:pPr marL="1611313" indent="-1154113">
              <a:defRPr/>
            </a:pPr>
            <a:r>
              <a:rPr lang="uk-UA" sz="3600" b="0" dirty="0">
                <a:solidFill>
                  <a:schemeClr val="bg1"/>
                </a:solidFill>
                <a:latin typeface="Arial" charset="0"/>
              </a:rPr>
              <a:t>Економіст-міжнародник. Перекладач</a:t>
            </a:r>
          </a:p>
          <a:p>
            <a:pPr>
              <a:defRPr/>
            </a:pPr>
            <a:endParaRPr lang="uk-UA" sz="3600" u="sng" dirty="0">
              <a:latin typeface="Arial" charset="0"/>
            </a:endParaRPr>
          </a:p>
          <a:p>
            <a:pPr>
              <a:defRPr/>
            </a:pPr>
            <a:r>
              <a:rPr lang="uk-UA" sz="3600" u="sng" dirty="0">
                <a:latin typeface="Arial" charset="0"/>
              </a:rPr>
              <a:t>Міжнародний бізнес</a:t>
            </a:r>
          </a:p>
          <a:p>
            <a:pPr marL="1611313" indent="-1154113">
              <a:defRPr/>
            </a:pPr>
            <a:r>
              <a:rPr lang="uk-UA" sz="3600" b="0" dirty="0">
                <a:solidFill>
                  <a:schemeClr val="bg1"/>
                </a:solidFill>
                <a:latin typeface="Arial" charset="0"/>
              </a:rPr>
              <a:t>Економіст-міжнародник. Перекладач </a:t>
            </a:r>
            <a:endParaRPr lang="uk-UA" sz="2400" b="0" dirty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ransition>
    <p:wipe dir="r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6961</TotalTime>
  <Words>1642</Words>
  <Application>Microsoft Office PowerPoint</Application>
  <PresentationFormat>Екран (4:3)</PresentationFormat>
  <Paragraphs>458</Paragraphs>
  <Slides>46</Slides>
  <Notes>38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46</vt:i4>
      </vt:variant>
    </vt:vector>
  </HeadingPairs>
  <TitlesOfParts>
    <vt:vector size="56" baseType="lpstr">
      <vt:lpstr>Arial</vt:lpstr>
      <vt:lpstr>Arial Unicode MS</vt:lpstr>
      <vt:lpstr>Book Antiqua</vt:lpstr>
      <vt:lpstr>Century Gothic</vt:lpstr>
      <vt:lpstr>Lucida Sans</vt:lpstr>
      <vt:lpstr>Times New Roman</vt:lpstr>
      <vt:lpstr>Wingdings</vt:lpstr>
      <vt:lpstr>Wingdings 2</vt:lpstr>
      <vt:lpstr>Wingdings 3</vt:lpstr>
      <vt:lpstr>Апекс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Кількість заяв, поданих в 2022 р.</vt:lpstr>
      <vt:lpstr>Кількість заяв, поданих в 2022 р.</vt:lpstr>
      <vt:lpstr>Інформація про прохідні бали  під час вступу на бюджетну форму навчання у 2022 році</vt:lpstr>
      <vt:lpstr>Кількість студентів,  зарахованих на І курс ОС “Бакалавр”  у 2022р.</vt:lpstr>
      <vt:lpstr>http://intrel.lnu.edu.ua</vt:lpstr>
      <vt:lpstr>https://www.facebook.com/groups/intrel.lnu</vt:lpstr>
      <vt:lpstr>Телеграм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</dc:title>
  <dc:creator>Bohdan Lapchuk</dc:creator>
  <cp:lastModifiedBy>Ігор Бик</cp:lastModifiedBy>
  <cp:revision>751</cp:revision>
  <cp:lastPrinted>2004-02-01T11:34:36Z</cp:lastPrinted>
  <dcterms:created xsi:type="dcterms:W3CDTF">1999-02-04T18:32:28Z</dcterms:created>
  <dcterms:modified xsi:type="dcterms:W3CDTF">2023-05-05T09:26:23Z</dcterms:modified>
</cp:coreProperties>
</file>